
<file path=[Content_Types].xml><?xml version="1.0" encoding="utf-8"?>
<Types xmlns="http://schemas.openxmlformats.org/package/2006/content-types">
  <Default Extension="jpg" ContentType="image/pn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4"/>
  </p:notesMasterIdLst>
  <p:handoutMasterIdLst>
    <p:handoutMasterId r:id="rId25"/>
  </p:handoutMasterIdLst>
  <p:sldIdLst>
    <p:sldId id="257" r:id="rId5"/>
    <p:sldId id="389" r:id="rId6"/>
    <p:sldId id="384" r:id="rId7"/>
    <p:sldId id="317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5" r:id="rId18"/>
    <p:sldId id="272" r:id="rId19"/>
    <p:sldId id="404" r:id="rId20"/>
    <p:sldId id="403" r:id="rId21"/>
    <p:sldId id="406" r:id="rId22"/>
    <p:sldId id="391" r:id="rId2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25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678DAA-4F90-4033-859E-D2205300274A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27FC54A-97FC-4837-827B-A288E27E78E5}">
      <dgm:prSet custT="1"/>
      <dgm:spPr/>
      <dgm:t>
        <a:bodyPr/>
        <a:lstStyle/>
        <a:p>
          <a:r>
            <a:rPr lang="it-IT" sz="4000" dirty="0"/>
            <a:t>Introduzione</a:t>
          </a:r>
          <a:endParaRPr lang="en-US" sz="4000" dirty="0"/>
        </a:p>
      </dgm:t>
    </dgm:pt>
    <dgm:pt modelId="{DA1CDB87-B8C5-4DA8-83DC-95153B608D63}" type="parTrans" cxnId="{9ADF85D0-5B37-4867-9849-59DC4421011C}">
      <dgm:prSet/>
      <dgm:spPr/>
      <dgm:t>
        <a:bodyPr/>
        <a:lstStyle/>
        <a:p>
          <a:endParaRPr lang="en-US"/>
        </a:p>
      </dgm:t>
    </dgm:pt>
    <dgm:pt modelId="{B13F384E-FF32-4FF9-B518-D595F2E8DAD8}" type="sibTrans" cxnId="{9ADF85D0-5B37-4867-9849-59DC4421011C}">
      <dgm:prSet/>
      <dgm:spPr/>
      <dgm:t>
        <a:bodyPr/>
        <a:lstStyle/>
        <a:p>
          <a:endParaRPr lang="en-US"/>
        </a:p>
      </dgm:t>
    </dgm:pt>
    <dgm:pt modelId="{5D01C3DC-244C-4617-9BC5-39775F90A295}">
      <dgm:prSet custT="1"/>
      <dgm:spPr/>
      <dgm:t>
        <a:bodyPr/>
        <a:lstStyle/>
        <a:p>
          <a:r>
            <a:rPr lang="it-IT" sz="4000" dirty="0"/>
            <a:t>Stato dell’arte</a:t>
          </a:r>
          <a:endParaRPr lang="en-US" sz="4000" dirty="0"/>
        </a:p>
      </dgm:t>
    </dgm:pt>
    <dgm:pt modelId="{C4354363-3CCC-41CA-844A-7955962CCAE1}" type="parTrans" cxnId="{C400BDEE-D810-46EE-8D4D-17F6D8A70596}">
      <dgm:prSet/>
      <dgm:spPr/>
      <dgm:t>
        <a:bodyPr/>
        <a:lstStyle/>
        <a:p>
          <a:endParaRPr lang="en-US"/>
        </a:p>
      </dgm:t>
    </dgm:pt>
    <dgm:pt modelId="{0B5AA8D7-4B99-454E-B920-6E8A56C474E8}" type="sibTrans" cxnId="{C400BDEE-D810-46EE-8D4D-17F6D8A70596}">
      <dgm:prSet/>
      <dgm:spPr/>
      <dgm:t>
        <a:bodyPr/>
        <a:lstStyle/>
        <a:p>
          <a:endParaRPr lang="en-US"/>
        </a:p>
      </dgm:t>
    </dgm:pt>
    <dgm:pt modelId="{4DCD71EE-CA14-47B2-B944-F91EA68AFC17}">
      <dgm:prSet custT="1"/>
      <dgm:spPr/>
      <dgm:t>
        <a:bodyPr/>
        <a:lstStyle/>
        <a:p>
          <a:r>
            <a:rPr lang="it-IT" sz="4000" dirty="0"/>
            <a:t>WebGi SDK</a:t>
          </a:r>
          <a:endParaRPr lang="en-US" sz="4000" dirty="0"/>
        </a:p>
      </dgm:t>
    </dgm:pt>
    <dgm:pt modelId="{5CA8A487-E1A9-47DD-9293-A28F58E2ABF3}" type="parTrans" cxnId="{C87E607E-039A-450A-8841-4AC4BE796A75}">
      <dgm:prSet/>
      <dgm:spPr/>
      <dgm:t>
        <a:bodyPr/>
        <a:lstStyle/>
        <a:p>
          <a:endParaRPr lang="en-US"/>
        </a:p>
      </dgm:t>
    </dgm:pt>
    <dgm:pt modelId="{072AB59F-05AC-47A6-AC69-8D28DA2FDBBB}" type="sibTrans" cxnId="{C87E607E-039A-450A-8841-4AC4BE796A75}">
      <dgm:prSet/>
      <dgm:spPr/>
      <dgm:t>
        <a:bodyPr/>
        <a:lstStyle/>
        <a:p>
          <a:endParaRPr lang="en-US"/>
        </a:p>
      </dgm:t>
    </dgm:pt>
    <dgm:pt modelId="{F76965E3-5DB8-45AC-A055-D27BE15F90AA}">
      <dgm:prSet custT="1"/>
      <dgm:spPr/>
      <dgm:t>
        <a:bodyPr/>
        <a:lstStyle/>
        <a:p>
          <a:r>
            <a:rPr lang="it-IT" sz="4000" dirty="0"/>
            <a:t>Conclusioni</a:t>
          </a:r>
          <a:endParaRPr lang="en-US" sz="4000" dirty="0"/>
        </a:p>
      </dgm:t>
    </dgm:pt>
    <dgm:pt modelId="{D1C903B5-5C3F-44A6-A61F-A8FAE1DAEF36}" type="parTrans" cxnId="{E648608B-010D-4483-B2FE-296993E73413}">
      <dgm:prSet/>
      <dgm:spPr/>
      <dgm:t>
        <a:bodyPr/>
        <a:lstStyle/>
        <a:p>
          <a:endParaRPr lang="en-US"/>
        </a:p>
      </dgm:t>
    </dgm:pt>
    <dgm:pt modelId="{A639B7AE-FC3C-488E-BA92-F5A5480BFF7C}" type="sibTrans" cxnId="{E648608B-010D-4483-B2FE-296993E73413}">
      <dgm:prSet/>
      <dgm:spPr/>
      <dgm:t>
        <a:bodyPr/>
        <a:lstStyle/>
        <a:p>
          <a:endParaRPr lang="en-US"/>
        </a:p>
      </dgm:t>
    </dgm:pt>
    <dgm:pt modelId="{F3026DE3-5007-475D-BE75-D2DA45FB3A26}" type="pres">
      <dgm:prSet presAssocID="{73678DAA-4F90-4033-859E-D2205300274A}" presName="vert0" presStyleCnt="0">
        <dgm:presLayoutVars>
          <dgm:dir/>
          <dgm:animOne val="branch"/>
          <dgm:animLvl val="lvl"/>
        </dgm:presLayoutVars>
      </dgm:prSet>
      <dgm:spPr/>
    </dgm:pt>
    <dgm:pt modelId="{3EE71DE4-E977-4ABE-ABF8-085F5D6A2C0C}" type="pres">
      <dgm:prSet presAssocID="{B27FC54A-97FC-4837-827B-A288E27E78E5}" presName="thickLine" presStyleLbl="alignNode1" presStyleIdx="0" presStyleCnt="4"/>
      <dgm:spPr/>
    </dgm:pt>
    <dgm:pt modelId="{1AF73E69-097A-4FA0-98C9-2A1EA50A4D02}" type="pres">
      <dgm:prSet presAssocID="{B27FC54A-97FC-4837-827B-A288E27E78E5}" presName="horz1" presStyleCnt="0"/>
      <dgm:spPr/>
    </dgm:pt>
    <dgm:pt modelId="{7883BD80-2BBC-4EDC-BAA6-0346CE084358}" type="pres">
      <dgm:prSet presAssocID="{B27FC54A-97FC-4837-827B-A288E27E78E5}" presName="tx1" presStyleLbl="revTx" presStyleIdx="0" presStyleCnt="4"/>
      <dgm:spPr/>
    </dgm:pt>
    <dgm:pt modelId="{7FC63080-BFC6-4657-95E2-B40F51FBBB64}" type="pres">
      <dgm:prSet presAssocID="{B27FC54A-97FC-4837-827B-A288E27E78E5}" presName="vert1" presStyleCnt="0"/>
      <dgm:spPr/>
    </dgm:pt>
    <dgm:pt modelId="{E4711FF3-6F8B-485D-927E-7B5D25565BCC}" type="pres">
      <dgm:prSet presAssocID="{5D01C3DC-244C-4617-9BC5-39775F90A295}" presName="thickLine" presStyleLbl="alignNode1" presStyleIdx="1" presStyleCnt="4"/>
      <dgm:spPr/>
    </dgm:pt>
    <dgm:pt modelId="{6D490B28-366C-4DE5-92E7-77AEB5FB2E61}" type="pres">
      <dgm:prSet presAssocID="{5D01C3DC-244C-4617-9BC5-39775F90A295}" presName="horz1" presStyleCnt="0"/>
      <dgm:spPr/>
    </dgm:pt>
    <dgm:pt modelId="{401930BD-DD9B-4E45-9420-D271E7B58C2C}" type="pres">
      <dgm:prSet presAssocID="{5D01C3DC-244C-4617-9BC5-39775F90A295}" presName="tx1" presStyleLbl="revTx" presStyleIdx="1" presStyleCnt="4"/>
      <dgm:spPr/>
    </dgm:pt>
    <dgm:pt modelId="{C5BE17E9-7EB6-4124-84A6-1D4E428689A0}" type="pres">
      <dgm:prSet presAssocID="{5D01C3DC-244C-4617-9BC5-39775F90A295}" presName="vert1" presStyleCnt="0"/>
      <dgm:spPr/>
    </dgm:pt>
    <dgm:pt modelId="{ACC2251C-B1E2-4D42-AC95-0BA8A2238E75}" type="pres">
      <dgm:prSet presAssocID="{4DCD71EE-CA14-47B2-B944-F91EA68AFC17}" presName="thickLine" presStyleLbl="alignNode1" presStyleIdx="2" presStyleCnt="4"/>
      <dgm:spPr/>
    </dgm:pt>
    <dgm:pt modelId="{A8A1D9C7-225D-4EDA-A98B-C78A48CB5715}" type="pres">
      <dgm:prSet presAssocID="{4DCD71EE-CA14-47B2-B944-F91EA68AFC17}" presName="horz1" presStyleCnt="0"/>
      <dgm:spPr/>
    </dgm:pt>
    <dgm:pt modelId="{054637D1-15FC-4455-BAE0-92FA0A28674B}" type="pres">
      <dgm:prSet presAssocID="{4DCD71EE-CA14-47B2-B944-F91EA68AFC17}" presName="tx1" presStyleLbl="revTx" presStyleIdx="2" presStyleCnt="4"/>
      <dgm:spPr/>
    </dgm:pt>
    <dgm:pt modelId="{F955C491-9064-424D-8ECF-1D553DE999CE}" type="pres">
      <dgm:prSet presAssocID="{4DCD71EE-CA14-47B2-B944-F91EA68AFC17}" presName="vert1" presStyleCnt="0"/>
      <dgm:spPr/>
    </dgm:pt>
    <dgm:pt modelId="{64124F6E-1D98-421C-A000-ED8A0D686756}" type="pres">
      <dgm:prSet presAssocID="{F76965E3-5DB8-45AC-A055-D27BE15F90AA}" presName="thickLine" presStyleLbl="alignNode1" presStyleIdx="3" presStyleCnt="4"/>
      <dgm:spPr/>
    </dgm:pt>
    <dgm:pt modelId="{D5E8A66C-DBFA-4564-A84D-BAAE3FBE7457}" type="pres">
      <dgm:prSet presAssocID="{F76965E3-5DB8-45AC-A055-D27BE15F90AA}" presName="horz1" presStyleCnt="0"/>
      <dgm:spPr/>
    </dgm:pt>
    <dgm:pt modelId="{E1508588-23B5-470E-B6DD-1D1F34042E51}" type="pres">
      <dgm:prSet presAssocID="{F76965E3-5DB8-45AC-A055-D27BE15F90AA}" presName="tx1" presStyleLbl="revTx" presStyleIdx="3" presStyleCnt="4"/>
      <dgm:spPr/>
    </dgm:pt>
    <dgm:pt modelId="{D53A371E-E16A-4366-A24F-7940EFBB6357}" type="pres">
      <dgm:prSet presAssocID="{F76965E3-5DB8-45AC-A055-D27BE15F90AA}" presName="vert1" presStyleCnt="0"/>
      <dgm:spPr/>
    </dgm:pt>
  </dgm:ptLst>
  <dgm:cxnLst>
    <dgm:cxn modelId="{8165CD66-1874-43C5-9037-C62911AD8978}" type="presOf" srcId="{73678DAA-4F90-4033-859E-D2205300274A}" destId="{F3026DE3-5007-475D-BE75-D2DA45FB3A26}" srcOrd="0" destOrd="0" presId="urn:microsoft.com/office/officeart/2008/layout/LinedList"/>
    <dgm:cxn modelId="{EB4A355A-2AF9-42D7-B9C9-E20C269D5187}" type="presOf" srcId="{4DCD71EE-CA14-47B2-B944-F91EA68AFC17}" destId="{054637D1-15FC-4455-BAE0-92FA0A28674B}" srcOrd="0" destOrd="0" presId="urn:microsoft.com/office/officeart/2008/layout/LinedList"/>
    <dgm:cxn modelId="{C87E607E-039A-450A-8841-4AC4BE796A75}" srcId="{73678DAA-4F90-4033-859E-D2205300274A}" destId="{4DCD71EE-CA14-47B2-B944-F91EA68AFC17}" srcOrd="2" destOrd="0" parTransId="{5CA8A487-E1A9-47DD-9293-A28F58E2ABF3}" sibTransId="{072AB59F-05AC-47A6-AC69-8D28DA2FDBBB}"/>
    <dgm:cxn modelId="{E648608B-010D-4483-B2FE-296993E73413}" srcId="{73678DAA-4F90-4033-859E-D2205300274A}" destId="{F76965E3-5DB8-45AC-A055-D27BE15F90AA}" srcOrd="3" destOrd="0" parTransId="{D1C903B5-5C3F-44A6-A61F-A8FAE1DAEF36}" sibTransId="{A639B7AE-FC3C-488E-BA92-F5A5480BFF7C}"/>
    <dgm:cxn modelId="{EC77EBA4-A2CB-4B51-8D4E-0D9E695C63D7}" type="presOf" srcId="{B27FC54A-97FC-4837-827B-A288E27E78E5}" destId="{7883BD80-2BBC-4EDC-BAA6-0346CE084358}" srcOrd="0" destOrd="0" presId="urn:microsoft.com/office/officeart/2008/layout/LinedList"/>
    <dgm:cxn modelId="{DBB0F8CD-805A-4196-A617-8C44010363DE}" type="presOf" srcId="{F76965E3-5DB8-45AC-A055-D27BE15F90AA}" destId="{E1508588-23B5-470E-B6DD-1D1F34042E51}" srcOrd="0" destOrd="0" presId="urn:microsoft.com/office/officeart/2008/layout/LinedList"/>
    <dgm:cxn modelId="{9ADF85D0-5B37-4867-9849-59DC4421011C}" srcId="{73678DAA-4F90-4033-859E-D2205300274A}" destId="{B27FC54A-97FC-4837-827B-A288E27E78E5}" srcOrd="0" destOrd="0" parTransId="{DA1CDB87-B8C5-4DA8-83DC-95153B608D63}" sibTransId="{B13F384E-FF32-4FF9-B518-D595F2E8DAD8}"/>
    <dgm:cxn modelId="{FF445DD1-064B-4B59-BECE-BA2386CBB3F1}" type="presOf" srcId="{5D01C3DC-244C-4617-9BC5-39775F90A295}" destId="{401930BD-DD9B-4E45-9420-D271E7B58C2C}" srcOrd="0" destOrd="0" presId="urn:microsoft.com/office/officeart/2008/layout/LinedList"/>
    <dgm:cxn modelId="{C400BDEE-D810-46EE-8D4D-17F6D8A70596}" srcId="{73678DAA-4F90-4033-859E-D2205300274A}" destId="{5D01C3DC-244C-4617-9BC5-39775F90A295}" srcOrd="1" destOrd="0" parTransId="{C4354363-3CCC-41CA-844A-7955962CCAE1}" sibTransId="{0B5AA8D7-4B99-454E-B920-6E8A56C474E8}"/>
    <dgm:cxn modelId="{704B8B62-345E-410B-B99F-032E81CF6DE5}" type="presParOf" srcId="{F3026DE3-5007-475D-BE75-D2DA45FB3A26}" destId="{3EE71DE4-E977-4ABE-ABF8-085F5D6A2C0C}" srcOrd="0" destOrd="0" presId="urn:microsoft.com/office/officeart/2008/layout/LinedList"/>
    <dgm:cxn modelId="{BF8CE20A-DB20-4DF6-AE13-5B48C4FC05CA}" type="presParOf" srcId="{F3026DE3-5007-475D-BE75-D2DA45FB3A26}" destId="{1AF73E69-097A-4FA0-98C9-2A1EA50A4D02}" srcOrd="1" destOrd="0" presId="urn:microsoft.com/office/officeart/2008/layout/LinedList"/>
    <dgm:cxn modelId="{77ECD405-93FD-412A-8364-2A2FE095A4C4}" type="presParOf" srcId="{1AF73E69-097A-4FA0-98C9-2A1EA50A4D02}" destId="{7883BD80-2BBC-4EDC-BAA6-0346CE084358}" srcOrd="0" destOrd="0" presId="urn:microsoft.com/office/officeart/2008/layout/LinedList"/>
    <dgm:cxn modelId="{472AF1BC-AE31-4735-90B4-FB420369888D}" type="presParOf" srcId="{1AF73E69-097A-4FA0-98C9-2A1EA50A4D02}" destId="{7FC63080-BFC6-4657-95E2-B40F51FBBB64}" srcOrd="1" destOrd="0" presId="urn:microsoft.com/office/officeart/2008/layout/LinedList"/>
    <dgm:cxn modelId="{D4235574-30AC-4127-A11E-B049205B3104}" type="presParOf" srcId="{F3026DE3-5007-475D-BE75-D2DA45FB3A26}" destId="{E4711FF3-6F8B-485D-927E-7B5D25565BCC}" srcOrd="2" destOrd="0" presId="urn:microsoft.com/office/officeart/2008/layout/LinedList"/>
    <dgm:cxn modelId="{35C3F75D-AF6F-40B7-AC4B-5A2AF6BA977D}" type="presParOf" srcId="{F3026DE3-5007-475D-BE75-D2DA45FB3A26}" destId="{6D490B28-366C-4DE5-92E7-77AEB5FB2E61}" srcOrd="3" destOrd="0" presId="urn:microsoft.com/office/officeart/2008/layout/LinedList"/>
    <dgm:cxn modelId="{AD9AA5AB-5A3B-4B34-908B-791F55E01958}" type="presParOf" srcId="{6D490B28-366C-4DE5-92E7-77AEB5FB2E61}" destId="{401930BD-DD9B-4E45-9420-D271E7B58C2C}" srcOrd="0" destOrd="0" presId="urn:microsoft.com/office/officeart/2008/layout/LinedList"/>
    <dgm:cxn modelId="{18DCFF46-7655-457A-9BF3-69D073EE88CD}" type="presParOf" srcId="{6D490B28-366C-4DE5-92E7-77AEB5FB2E61}" destId="{C5BE17E9-7EB6-4124-84A6-1D4E428689A0}" srcOrd="1" destOrd="0" presId="urn:microsoft.com/office/officeart/2008/layout/LinedList"/>
    <dgm:cxn modelId="{5FD9BDB7-CA07-40C1-9457-54276D49A96A}" type="presParOf" srcId="{F3026DE3-5007-475D-BE75-D2DA45FB3A26}" destId="{ACC2251C-B1E2-4D42-AC95-0BA8A2238E75}" srcOrd="4" destOrd="0" presId="urn:microsoft.com/office/officeart/2008/layout/LinedList"/>
    <dgm:cxn modelId="{DA204B89-50D3-405B-B36C-484DA13993A2}" type="presParOf" srcId="{F3026DE3-5007-475D-BE75-D2DA45FB3A26}" destId="{A8A1D9C7-225D-4EDA-A98B-C78A48CB5715}" srcOrd="5" destOrd="0" presId="urn:microsoft.com/office/officeart/2008/layout/LinedList"/>
    <dgm:cxn modelId="{EDCF005A-BC1E-4EDC-B063-DD136A6EC1D2}" type="presParOf" srcId="{A8A1D9C7-225D-4EDA-A98B-C78A48CB5715}" destId="{054637D1-15FC-4455-BAE0-92FA0A28674B}" srcOrd="0" destOrd="0" presId="urn:microsoft.com/office/officeart/2008/layout/LinedList"/>
    <dgm:cxn modelId="{0EC6A06D-077E-4947-921E-E4E3BE84ABED}" type="presParOf" srcId="{A8A1D9C7-225D-4EDA-A98B-C78A48CB5715}" destId="{F955C491-9064-424D-8ECF-1D553DE999CE}" srcOrd="1" destOrd="0" presId="urn:microsoft.com/office/officeart/2008/layout/LinedList"/>
    <dgm:cxn modelId="{A67C9493-2B4C-4CDE-B25F-166F526B684D}" type="presParOf" srcId="{F3026DE3-5007-475D-BE75-D2DA45FB3A26}" destId="{64124F6E-1D98-421C-A000-ED8A0D686756}" srcOrd="6" destOrd="0" presId="urn:microsoft.com/office/officeart/2008/layout/LinedList"/>
    <dgm:cxn modelId="{86BCA7E7-7E10-4393-AF35-03F6EDE39251}" type="presParOf" srcId="{F3026DE3-5007-475D-BE75-D2DA45FB3A26}" destId="{D5E8A66C-DBFA-4564-A84D-BAAE3FBE7457}" srcOrd="7" destOrd="0" presId="urn:microsoft.com/office/officeart/2008/layout/LinedList"/>
    <dgm:cxn modelId="{D671DA48-A252-4346-969D-7D7D15DA889D}" type="presParOf" srcId="{D5E8A66C-DBFA-4564-A84D-BAAE3FBE7457}" destId="{E1508588-23B5-470E-B6DD-1D1F34042E51}" srcOrd="0" destOrd="0" presId="urn:microsoft.com/office/officeart/2008/layout/LinedList"/>
    <dgm:cxn modelId="{8A677464-48B6-4E32-AF93-28389387CD04}" type="presParOf" srcId="{D5E8A66C-DBFA-4564-A84D-BAAE3FBE7457}" destId="{D53A371E-E16A-4366-A24F-7940EFBB63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B33255-1FB0-4E11-94EC-DECCC8C28D61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4B6C3CF-A488-4C18-AC1C-36656CDEDD40}">
      <dgm:prSet phldrT="[Testo]" custT="1"/>
      <dgm:spPr>
        <a:noFill/>
        <a:ln>
          <a:solidFill>
            <a:schemeClr val="bg2"/>
          </a:solidFill>
        </a:ln>
      </dgm:spPr>
      <dgm:t>
        <a:bodyPr/>
        <a:lstStyle/>
        <a:p>
          <a:r>
            <a:rPr lang="it-IT" sz="2800" dirty="0"/>
            <a:t>Scaling della risoluzione</a:t>
          </a:r>
        </a:p>
      </dgm:t>
    </dgm:pt>
    <dgm:pt modelId="{5A80E51D-E8CA-46F6-8D5E-63CC135AD0BD}" type="parTrans" cxnId="{5871AC09-7517-44E5-94AD-2C1560DC3269}">
      <dgm:prSet/>
      <dgm:spPr/>
      <dgm:t>
        <a:bodyPr/>
        <a:lstStyle/>
        <a:p>
          <a:endParaRPr lang="it-IT"/>
        </a:p>
      </dgm:t>
    </dgm:pt>
    <dgm:pt modelId="{FDFD148A-BFFA-4AE3-9E8D-75DC4BEFE37F}" type="sibTrans" cxnId="{5871AC09-7517-44E5-94AD-2C1560DC3269}">
      <dgm:prSet/>
      <dgm:spPr/>
      <dgm:t>
        <a:bodyPr/>
        <a:lstStyle/>
        <a:p>
          <a:endParaRPr lang="it-IT"/>
        </a:p>
      </dgm:t>
    </dgm:pt>
    <dgm:pt modelId="{D5CE6B06-0740-4183-ADAC-A6B1372FC731}">
      <dgm:prSet phldrT="[Testo]" custT="1"/>
      <dgm:spPr>
        <a:noFill/>
        <a:ln>
          <a:noFill/>
        </a:ln>
      </dgm:spPr>
      <dgm:t>
        <a:bodyPr/>
        <a:lstStyle/>
        <a:p>
          <a:r>
            <a:rPr lang="it-IT" sz="2800" dirty="0"/>
            <a:t>Compressione dei dati</a:t>
          </a:r>
        </a:p>
      </dgm:t>
    </dgm:pt>
    <dgm:pt modelId="{48A06681-CD58-4F31-9BD5-261CFDD49B3B}" type="parTrans" cxnId="{4CFA4278-E10B-4226-BCB9-7B964BCCE2C8}">
      <dgm:prSet/>
      <dgm:spPr/>
      <dgm:t>
        <a:bodyPr/>
        <a:lstStyle/>
        <a:p>
          <a:endParaRPr lang="it-IT"/>
        </a:p>
      </dgm:t>
    </dgm:pt>
    <dgm:pt modelId="{943512E8-161F-4899-805C-E040558C21F9}" type="sibTrans" cxnId="{4CFA4278-E10B-4226-BCB9-7B964BCCE2C8}">
      <dgm:prSet/>
      <dgm:spPr/>
      <dgm:t>
        <a:bodyPr/>
        <a:lstStyle/>
        <a:p>
          <a:endParaRPr lang="it-IT"/>
        </a:p>
      </dgm:t>
    </dgm:pt>
    <dgm:pt modelId="{56998B29-3FA3-446C-96BE-AB753945451A}">
      <dgm:prSet phldrT="[Testo]" custT="1"/>
      <dgm:spPr>
        <a:noFill/>
        <a:ln>
          <a:noFill/>
        </a:ln>
      </dgm:spPr>
      <dgm:t>
        <a:bodyPr/>
        <a:lstStyle/>
        <a:p>
          <a:r>
            <a:rPr lang="it-IT" sz="2800" dirty="0"/>
            <a:t>Selezione del bitrate</a:t>
          </a:r>
        </a:p>
      </dgm:t>
    </dgm:pt>
    <dgm:pt modelId="{DBC6FF69-788A-4EDA-926D-494F045FB240}" type="parTrans" cxnId="{1F2B9D7E-D502-467E-83C3-EAB35C9352D4}">
      <dgm:prSet/>
      <dgm:spPr/>
      <dgm:t>
        <a:bodyPr/>
        <a:lstStyle/>
        <a:p>
          <a:endParaRPr lang="it-IT"/>
        </a:p>
      </dgm:t>
    </dgm:pt>
    <dgm:pt modelId="{F9E35870-658D-4A5D-BE2B-E89BF5677917}" type="sibTrans" cxnId="{1F2B9D7E-D502-467E-83C3-EAB35C9352D4}">
      <dgm:prSet/>
      <dgm:spPr/>
      <dgm:t>
        <a:bodyPr/>
        <a:lstStyle/>
        <a:p>
          <a:endParaRPr lang="it-IT"/>
        </a:p>
      </dgm:t>
    </dgm:pt>
    <dgm:pt modelId="{556F8D22-9A10-4EBE-BF2F-FD5E030EE2EB}" type="pres">
      <dgm:prSet presAssocID="{DEB33255-1FB0-4E11-94EC-DECCC8C28D61}" presName="Name0" presStyleCnt="0">
        <dgm:presLayoutVars>
          <dgm:chMax val="7"/>
          <dgm:chPref val="7"/>
          <dgm:dir/>
        </dgm:presLayoutVars>
      </dgm:prSet>
      <dgm:spPr/>
    </dgm:pt>
    <dgm:pt modelId="{681CC88E-304D-4554-BC8F-E57ED4550E49}" type="pres">
      <dgm:prSet presAssocID="{DEB33255-1FB0-4E11-94EC-DECCC8C28D61}" presName="Name1" presStyleCnt="0"/>
      <dgm:spPr/>
    </dgm:pt>
    <dgm:pt modelId="{553D007C-E791-4D51-BC9A-00164B8F4325}" type="pres">
      <dgm:prSet presAssocID="{DEB33255-1FB0-4E11-94EC-DECCC8C28D61}" presName="cycle" presStyleCnt="0"/>
      <dgm:spPr/>
    </dgm:pt>
    <dgm:pt modelId="{92DAE9D7-37F3-4B63-8E51-399A1FBF3700}" type="pres">
      <dgm:prSet presAssocID="{DEB33255-1FB0-4E11-94EC-DECCC8C28D61}" presName="srcNode" presStyleLbl="node1" presStyleIdx="0" presStyleCnt="3"/>
      <dgm:spPr/>
    </dgm:pt>
    <dgm:pt modelId="{CE3C7427-937F-4F2E-A31C-122949148499}" type="pres">
      <dgm:prSet presAssocID="{DEB33255-1FB0-4E11-94EC-DECCC8C28D61}" presName="conn" presStyleLbl="parChTrans1D2" presStyleIdx="0" presStyleCnt="1"/>
      <dgm:spPr/>
    </dgm:pt>
    <dgm:pt modelId="{8D7B4D6A-623E-40EE-B01A-A170AB3AB4B5}" type="pres">
      <dgm:prSet presAssocID="{DEB33255-1FB0-4E11-94EC-DECCC8C28D61}" presName="extraNode" presStyleLbl="node1" presStyleIdx="0" presStyleCnt="3"/>
      <dgm:spPr/>
    </dgm:pt>
    <dgm:pt modelId="{FDA0D51E-2BA2-427A-BFC9-F4560D3BEBC5}" type="pres">
      <dgm:prSet presAssocID="{DEB33255-1FB0-4E11-94EC-DECCC8C28D61}" presName="dstNode" presStyleLbl="node1" presStyleIdx="0" presStyleCnt="3"/>
      <dgm:spPr/>
    </dgm:pt>
    <dgm:pt modelId="{DB64AE07-A884-4EBA-B227-6367A1D87AA9}" type="pres">
      <dgm:prSet presAssocID="{84B6C3CF-A488-4C18-AC1C-36656CDEDD40}" presName="text_1" presStyleLbl="node1" presStyleIdx="0" presStyleCnt="3">
        <dgm:presLayoutVars>
          <dgm:bulletEnabled val="1"/>
        </dgm:presLayoutVars>
      </dgm:prSet>
      <dgm:spPr/>
    </dgm:pt>
    <dgm:pt modelId="{CA20B176-94A8-4D06-A76B-6D3C20DF6CA2}" type="pres">
      <dgm:prSet presAssocID="{84B6C3CF-A488-4C18-AC1C-36656CDEDD40}" presName="accent_1" presStyleCnt="0"/>
      <dgm:spPr/>
    </dgm:pt>
    <dgm:pt modelId="{4717F343-73D6-494C-BBD0-6778CEE95D3A}" type="pres">
      <dgm:prSet presAssocID="{84B6C3CF-A488-4C18-AC1C-36656CDEDD40}" presName="accentRepeatNode" presStyleLbl="solidFgAcc1" presStyleIdx="0" presStyleCnt="3"/>
      <dgm:spPr/>
    </dgm:pt>
    <dgm:pt modelId="{B2AF8687-AF4C-4C68-B76F-AAEDC0B12713}" type="pres">
      <dgm:prSet presAssocID="{D5CE6B06-0740-4183-ADAC-A6B1372FC731}" presName="text_2" presStyleLbl="node1" presStyleIdx="1" presStyleCnt="3">
        <dgm:presLayoutVars>
          <dgm:bulletEnabled val="1"/>
        </dgm:presLayoutVars>
      </dgm:prSet>
      <dgm:spPr/>
    </dgm:pt>
    <dgm:pt modelId="{250368F9-C316-4067-AC28-CBFAB3275B2A}" type="pres">
      <dgm:prSet presAssocID="{D5CE6B06-0740-4183-ADAC-A6B1372FC731}" presName="accent_2" presStyleCnt="0"/>
      <dgm:spPr/>
    </dgm:pt>
    <dgm:pt modelId="{13381CCD-0F6C-46B2-B36A-68D88E57BD70}" type="pres">
      <dgm:prSet presAssocID="{D5CE6B06-0740-4183-ADAC-A6B1372FC731}" presName="accentRepeatNode" presStyleLbl="solidFgAcc1" presStyleIdx="1" presStyleCnt="3"/>
      <dgm:spPr/>
    </dgm:pt>
    <dgm:pt modelId="{0C999009-611A-4B7B-B381-8CE1CFA115B6}" type="pres">
      <dgm:prSet presAssocID="{56998B29-3FA3-446C-96BE-AB753945451A}" presName="text_3" presStyleLbl="node1" presStyleIdx="2" presStyleCnt="3">
        <dgm:presLayoutVars>
          <dgm:bulletEnabled val="1"/>
        </dgm:presLayoutVars>
      </dgm:prSet>
      <dgm:spPr/>
    </dgm:pt>
    <dgm:pt modelId="{A92F4A42-E7B2-4980-ADE3-CEA4DA80E3F2}" type="pres">
      <dgm:prSet presAssocID="{56998B29-3FA3-446C-96BE-AB753945451A}" presName="accent_3" presStyleCnt="0"/>
      <dgm:spPr/>
    </dgm:pt>
    <dgm:pt modelId="{6F65F78B-202C-4A0E-9B51-74A020B08B08}" type="pres">
      <dgm:prSet presAssocID="{56998B29-3FA3-446C-96BE-AB753945451A}" presName="accentRepeatNode" presStyleLbl="solidFgAcc1" presStyleIdx="2" presStyleCnt="3"/>
      <dgm:spPr/>
    </dgm:pt>
  </dgm:ptLst>
  <dgm:cxnLst>
    <dgm:cxn modelId="{5871AC09-7517-44E5-94AD-2C1560DC3269}" srcId="{DEB33255-1FB0-4E11-94EC-DECCC8C28D61}" destId="{84B6C3CF-A488-4C18-AC1C-36656CDEDD40}" srcOrd="0" destOrd="0" parTransId="{5A80E51D-E8CA-46F6-8D5E-63CC135AD0BD}" sibTransId="{FDFD148A-BFFA-4AE3-9E8D-75DC4BEFE37F}"/>
    <dgm:cxn modelId="{530E9112-7D32-4AAD-9B2A-4FCD59149252}" type="presOf" srcId="{FDFD148A-BFFA-4AE3-9E8D-75DC4BEFE37F}" destId="{CE3C7427-937F-4F2E-A31C-122949148499}" srcOrd="0" destOrd="0" presId="urn:microsoft.com/office/officeart/2008/layout/VerticalCurvedList"/>
    <dgm:cxn modelId="{F0D66E51-5ADA-4CFB-9FFA-144FC31F3DB7}" type="presOf" srcId="{D5CE6B06-0740-4183-ADAC-A6B1372FC731}" destId="{B2AF8687-AF4C-4C68-B76F-AAEDC0B12713}" srcOrd="0" destOrd="0" presId="urn:microsoft.com/office/officeart/2008/layout/VerticalCurvedList"/>
    <dgm:cxn modelId="{4CFA4278-E10B-4226-BCB9-7B964BCCE2C8}" srcId="{DEB33255-1FB0-4E11-94EC-DECCC8C28D61}" destId="{D5CE6B06-0740-4183-ADAC-A6B1372FC731}" srcOrd="1" destOrd="0" parTransId="{48A06681-CD58-4F31-9BD5-261CFDD49B3B}" sibTransId="{943512E8-161F-4899-805C-E040558C21F9}"/>
    <dgm:cxn modelId="{1F2B9D7E-D502-467E-83C3-EAB35C9352D4}" srcId="{DEB33255-1FB0-4E11-94EC-DECCC8C28D61}" destId="{56998B29-3FA3-446C-96BE-AB753945451A}" srcOrd="2" destOrd="0" parTransId="{DBC6FF69-788A-4EDA-926D-494F045FB240}" sibTransId="{F9E35870-658D-4A5D-BE2B-E89BF5677917}"/>
    <dgm:cxn modelId="{9944C9B7-5956-40B8-87F6-9FD4E5CAC0CE}" type="presOf" srcId="{84B6C3CF-A488-4C18-AC1C-36656CDEDD40}" destId="{DB64AE07-A884-4EBA-B227-6367A1D87AA9}" srcOrd="0" destOrd="0" presId="urn:microsoft.com/office/officeart/2008/layout/VerticalCurvedList"/>
    <dgm:cxn modelId="{42AE5AC3-111E-4A1C-B810-C07F9520BA20}" type="presOf" srcId="{DEB33255-1FB0-4E11-94EC-DECCC8C28D61}" destId="{556F8D22-9A10-4EBE-BF2F-FD5E030EE2EB}" srcOrd="0" destOrd="0" presId="urn:microsoft.com/office/officeart/2008/layout/VerticalCurvedList"/>
    <dgm:cxn modelId="{5F5014D8-E6E9-46B2-A8D5-0A9B0BF78185}" type="presOf" srcId="{56998B29-3FA3-446C-96BE-AB753945451A}" destId="{0C999009-611A-4B7B-B381-8CE1CFA115B6}" srcOrd="0" destOrd="0" presId="urn:microsoft.com/office/officeart/2008/layout/VerticalCurvedList"/>
    <dgm:cxn modelId="{1D822E5B-BD48-4430-8062-F23B716FA012}" type="presParOf" srcId="{556F8D22-9A10-4EBE-BF2F-FD5E030EE2EB}" destId="{681CC88E-304D-4554-BC8F-E57ED4550E49}" srcOrd="0" destOrd="0" presId="urn:microsoft.com/office/officeart/2008/layout/VerticalCurvedList"/>
    <dgm:cxn modelId="{77AA798B-1433-44E3-9416-EDD664F97507}" type="presParOf" srcId="{681CC88E-304D-4554-BC8F-E57ED4550E49}" destId="{553D007C-E791-4D51-BC9A-00164B8F4325}" srcOrd="0" destOrd="0" presId="urn:microsoft.com/office/officeart/2008/layout/VerticalCurvedList"/>
    <dgm:cxn modelId="{333E9F8B-29E9-443D-8538-3D0CD99060F6}" type="presParOf" srcId="{553D007C-E791-4D51-BC9A-00164B8F4325}" destId="{92DAE9D7-37F3-4B63-8E51-399A1FBF3700}" srcOrd="0" destOrd="0" presId="urn:microsoft.com/office/officeart/2008/layout/VerticalCurvedList"/>
    <dgm:cxn modelId="{D4870691-3CF1-4936-98FE-45182534F7E2}" type="presParOf" srcId="{553D007C-E791-4D51-BC9A-00164B8F4325}" destId="{CE3C7427-937F-4F2E-A31C-122949148499}" srcOrd="1" destOrd="0" presId="urn:microsoft.com/office/officeart/2008/layout/VerticalCurvedList"/>
    <dgm:cxn modelId="{475265D0-AF45-42A3-8B97-F5F7F2DEFA76}" type="presParOf" srcId="{553D007C-E791-4D51-BC9A-00164B8F4325}" destId="{8D7B4D6A-623E-40EE-B01A-A170AB3AB4B5}" srcOrd="2" destOrd="0" presId="urn:microsoft.com/office/officeart/2008/layout/VerticalCurvedList"/>
    <dgm:cxn modelId="{B7E1CC8F-70BF-499E-8EFB-845343600516}" type="presParOf" srcId="{553D007C-E791-4D51-BC9A-00164B8F4325}" destId="{FDA0D51E-2BA2-427A-BFC9-F4560D3BEBC5}" srcOrd="3" destOrd="0" presId="urn:microsoft.com/office/officeart/2008/layout/VerticalCurvedList"/>
    <dgm:cxn modelId="{AEA894E9-58FC-46C5-960F-4329AFE79E12}" type="presParOf" srcId="{681CC88E-304D-4554-BC8F-E57ED4550E49}" destId="{DB64AE07-A884-4EBA-B227-6367A1D87AA9}" srcOrd="1" destOrd="0" presId="urn:microsoft.com/office/officeart/2008/layout/VerticalCurvedList"/>
    <dgm:cxn modelId="{F112193C-9EA6-4F8B-85F4-3D07E44E54EA}" type="presParOf" srcId="{681CC88E-304D-4554-BC8F-E57ED4550E49}" destId="{CA20B176-94A8-4D06-A76B-6D3C20DF6CA2}" srcOrd="2" destOrd="0" presId="urn:microsoft.com/office/officeart/2008/layout/VerticalCurvedList"/>
    <dgm:cxn modelId="{FA6A2F80-8C9F-4BF2-B2DF-EE0C9D7E971B}" type="presParOf" srcId="{CA20B176-94A8-4D06-A76B-6D3C20DF6CA2}" destId="{4717F343-73D6-494C-BBD0-6778CEE95D3A}" srcOrd="0" destOrd="0" presId="urn:microsoft.com/office/officeart/2008/layout/VerticalCurvedList"/>
    <dgm:cxn modelId="{F0F24186-C096-491B-B678-66796431EBD4}" type="presParOf" srcId="{681CC88E-304D-4554-BC8F-E57ED4550E49}" destId="{B2AF8687-AF4C-4C68-B76F-AAEDC0B12713}" srcOrd="3" destOrd="0" presId="urn:microsoft.com/office/officeart/2008/layout/VerticalCurvedList"/>
    <dgm:cxn modelId="{B42EC799-24D2-4EF2-84BB-36BA7F35C0D6}" type="presParOf" srcId="{681CC88E-304D-4554-BC8F-E57ED4550E49}" destId="{250368F9-C316-4067-AC28-CBFAB3275B2A}" srcOrd="4" destOrd="0" presId="urn:microsoft.com/office/officeart/2008/layout/VerticalCurvedList"/>
    <dgm:cxn modelId="{548C5E32-0B6E-4487-B27C-4BA671002625}" type="presParOf" srcId="{250368F9-C316-4067-AC28-CBFAB3275B2A}" destId="{13381CCD-0F6C-46B2-B36A-68D88E57BD70}" srcOrd="0" destOrd="0" presId="urn:microsoft.com/office/officeart/2008/layout/VerticalCurvedList"/>
    <dgm:cxn modelId="{EBA6B563-3D2C-45F6-B853-89C8D4E17A5E}" type="presParOf" srcId="{681CC88E-304D-4554-BC8F-E57ED4550E49}" destId="{0C999009-611A-4B7B-B381-8CE1CFA115B6}" srcOrd="5" destOrd="0" presId="urn:microsoft.com/office/officeart/2008/layout/VerticalCurvedList"/>
    <dgm:cxn modelId="{CDB9486E-FD30-46D2-A9A9-558B6EEB9E24}" type="presParOf" srcId="{681CC88E-304D-4554-BC8F-E57ED4550E49}" destId="{A92F4A42-E7B2-4980-ADE3-CEA4DA80E3F2}" srcOrd="6" destOrd="0" presId="urn:microsoft.com/office/officeart/2008/layout/VerticalCurvedList"/>
    <dgm:cxn modelId="{78403C88-1D54-4C26-B9AB-3799C2624CDE}" type="presParOf" srcId="{A92F4A42-E7B2-4980-ADE3-CEA4DA80E3F2}" destId="{6F65F78B-202C-4A0E-9B51-74A020B08B08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644F9E-0E08-4611-A84D-ADC3EF32FF99}" type="doc">
      <dgm:prSet loTypeId="urn:microsoft.com/office/officeart/2005/8/layout/hProcess11" loCatId="process" qsTypeId="urn:microsoft.com/office/officeart/2005/8/quickstyle/simple5" qsCatId="simple" csTypeId="urn:microsoft.com/office/officeart/2005/8/colors/accent0_3" csCatId="mainScheme" phldr="1"/>
      <dgm:spPr/>
    </dgm:pt>
    <dgm:pt modelId="{10261C5A-A6A3-45D3-A216-3C4B99CA9296}">
      <dgm:prSet phldrT="[Testo]"/>
      <dgm:spPr/>
      <dgm:t>
        <a:bodyPr/>
        <a:lstStyle/>
        <a:p>
          <a:r>
            <a:rPr lang="it-IT" dirty="0"/>
            <a:t>Generazione immagine iniziale</a:t>
          </a:r>
        </a:p>
      </dgm:t>
    </dgm:pt>
    <dgm:pt modelId="{75C6BB74-306E-485A-AA9F-3AE56369D8D8}" type="parTrans" cxnId="{E25E601C-F71F-44B6-9975-9152449FAC90}">
      <dgm:prSet/>
      <dgm:spPr/>
      <dgm:t>
        <a:bodyPr/>
        <a:lstStyle/>
        <a:p>
          <a:endParaRPr lang="it-IT"/>
        </a:p>
      </dgm:t>
    </dgm:pt>
    <dgm:pt modelId="{6337BDFC-D476-4E58-AC54-572800AEC1C1}" type="sibTrans" cxnId="{E25E601C-F71F-44B6-9975-9152449FAC90}">
      <dgm:prSet/>
      <dgm:spPr/>
      <dgm:t>
        <a:bodyPr/>
        <a:lstStyle/>
        <a:p>
          <a:endParaRPr lang="it-IT"/>
        </a:p>
      </dgm:t>
    </dgm:pt>
    <dgm:pt modelId="{6A5CB42D-295F-4E41-9FE9-B64CE2F24B24}">
      <dgm:prSet phldrT="[Testo]"/>
      <dgm:spPr/>
      <dgm:t>
        <a:bodyPr/>
        <a:lstStyle/>
        <a:p>
          <a:r>
            <a:rPr lang="it-IT" dirty="0"/>
            <a:t>Incremento campionamento dei pixels</a:t>
          </a:r>
        </a:p>
      </dgm:t>
    </dgm:pt>
    <dgm:pt modelId="{6DF07F13-BE19-47B5-8301-5A25E5C1CB35}" type="parTrans" cxnId="{36B60513-D59C-4A05-8691-A800DC9A9C37}">
      <dgm:prSet/>
      <dgm:spPr/>
      <dgm:t>
        <a:bodyPr/>
        <a:lstStyle/>
        <a:p>
          <a:endParaRPr lang="it-IT"/>
        </a:p>
      </dgm:t>
    </dgm:pt>
    <dgm:pt modelId="{2DE36687-9304-4701-AE9B-E4A610352003}" type="sibTrans" cxnId="{36B60513-D59C-4A05-8691-A800DC9A9C37}">
      <dgm:prSet/>
      <dgm:spPr/>
      <dgm:t>
        <a:bodyPr/>
        <a:lstStyle/>
        <a:p>
          <a:endParaRPr lang="it-IT"/>
        </a:p>
      </dgm:t>
    </dgm:pt>
    <dgm:pt modelId="{ADB2E681-E087-42EC-B969-A5DAFC597FCF}">
      <dgm:prSet phldrT="[Testo]"/>
      <dgm:spPr/>
      <dgm:t>
        <a:bodyPr/>
        <a:lstStyle/>
        <a:p>
          <a:r>
            <a:rPr lang="it-IT" dirty="0"/>
            <a:t>Soglia di campionamento o soglia dinamica</a:t>
          </a:r>
        </a:p>
      </dgm:t>
    </dgm:pt>
    <dgm:pt modelId="{EFCAD67D-5447-4C8B-8B74-46AECD070991}" type="parTrans" cxnId="{F7678CD9-2AF6-4F9E-B720-C03BD66384E7}">
      <dgm:prSet/>
      <dgm:spPr/>
      <dgm:t>
        <a:bodyPr/>
        <a:lstStyle/>
        <a:p>
          <a:endParaRPr lang="it-IT"/>
        </a:p>
      </dgm:t>
    </dgm:pt>
    <dgm:pt modelId="{D1C0635A-AD4F-412C-9D8B-4108D6F8A5A6}" type="sibTrans" cxnId="{F7678CD9-2AF6-4F9E-B720-C03BD66384E7}">
      <dgm:prSet/>
      <dgm:spPr/>
      <dgm:t>
        <a:bodyPr/>
        <a:lstStyle/>
        <a:p>
          <a:endParaRPr lang="it-IT"/>
        </a:p>
      </dgm:t>
    </dgm:pt>
    <dgm:pt modelId="{FE6F2D71-DA32-4823-A529-CC3E4B00B6D4}" type="pres">
      <dgm:prSet presAssocID="{CC644F9E-0E08-4611-A84D-ADC3EF32FF99}" presName="Name0" presStyleCnt="0">
        <dgm:presLayoutVars>
          <dgm:dir/>
          <dgm:resizeHandles val="exact"/>
        </dgm:presLayoutVars>
      </dgm:prSet>
      <dgm:spPr/>
    </dgm:pt>
    <dgm:pt modelId="{678ADAE3-7E25-4150-92F6-867F61C49A56}" type="pres">
      <dgm:prSet presAssocID="{CC644F9E-0E08-4611-A84D-ADC3EF32FF99}" presName="arrow" presStyleLbl="bgShp" presStyleIdx="0" presStyleCnt="1"/>
      <dgm:spPr/>
    </dgm:pt>
    <dgm:pt modelId="{E3C94D46-4EDD-44CF-BBDB-67F056B97F98}" type="pres">
      <dgm:prSet presAssocID="{CC644F9E-0E08-4611-A84D-ADC3EF32FF99}" presName="points" presStyleCnt="0"/>
      <dgm:spPr/>
    </dgm:pt>
    <dgm:pt modelId="{485CA7A3-25BB-4BCA-B0CC-933BF7F96B5F}" type="pres">
      <dgm:prSet presAssocID="{10261C5A-A6A3-45D3-A216-3C4B99CA9296}" presName="compositeA" presStyleCnt="0"/>
      <dgm:spPr/>
    </dgm:pt>
    <dgm:pt modelId="{BA504037-E53D-4B45-918C-208B63EC9288}" type="pres">
      <dgm:prSet presAssocID="{10261C5A-A6A3-45D3-A216-3C4B99CA9296}" presName="textA" presStyleLbl="revTx" presStyleIdx="0" presStyleCnt="3">
        <dgm:presLayoutVars>
          <dgm:bulletEnabled val="1"/>
        </dgm:presLayoutVars>
      </dgm:prSet>
      <dgm:spPr/>
    </dgm:pt>
    <dgm:pt modelId="{F1538098-A027-4ABE-9FFB-BBBF52B19CB4}" type="pres">
      <dgm:prSet presAssocID="{10261C5A-A6A3-45D3-A216-3C4B99CA9296}" presName="circleA" presStyleLbl="node1" presStyleIdx="0" presStyleCnt="3"/>
      <dgm:spPr/>
    </dgm:pt>
    <dgm:pt modelId="{2FFA3060-CE6E-44C1-87EC-1B4AA9F19053}" type="pres">
      <dgm:prSet presAssocID="{10261C5A-A6A3-45D3-A216-3C4B99CA9296}" presName="spaceA" presStyleCnt="0"/>
      <dgm:spPr/>
    </dgm:pt>
    <dgm:pt modelId="{00F1609D-7C52-4E4F-8E67-FD5420D14E8D}" type="pres">
      <dgm:prSet presAssocID="{6337BDFC-D476-4E58-AC54-572800AEC1C1}" presName="space" presStyleCnt="0"/>
      <dgm:spPr/>
    </dgm:pt>
    <dgm:pt modelId="{E8AD9065-DB05-4B0C-9820-72ED6B42D7B7}" type="pres">
      <dgm:prSet presAssocID="{6A5CB42D-295F-4E41-9FE9-B64CE2F24B24}" presName="compositeB" presStyleCnt="0"/>
      <dgm:spPr/>
    </dgm:pt>
    <dgm:pt modelId="{6ED69479-CF79-47C9-AC4B-7B7A802F2B28}" type="pres">
      <dgm:prSet presAssocID="{6A5CB42D-295F-4E41-9FE9-B64CE2F24B24}" presName="textB" presStyleLbl="revTx" presStyleIdx="1" presStyleCnt="3">
        <dgm:presLayoutVars>
          <dgm:bulletEnabled val="1"/>
        </dgm:presLayoutVars>
      </dgm:prSet>
      <dgm:spPr/>
    </dgm:pt>
    <dgm:pt modelId="{2A5CB132-9826-409C-A59F-9FC6651333BB}" type="pres">
      <dgm:prSet presAssocID="{6A5CB42D-295F-4E41-9FE9-B64CE2F24B24}" presName="circleB" presStyleLbl="node1" presStyleIdx="1" presStyleCnt="3"/>
      <dgm:spPr/>
    </dgm:pt>
    <dgm:pt modelId="{1D345149-9FED-4659-9A67-9E587546E2EA}" type="pres">
      <dgm:prSet presAssocID="{6A5CB42D-295F-4E41-9FE9-B64CE2F24B24}" presName="spaceB" presStyleCnt="0"/>
      <dgm:spPr/>
    </dgm:pt>
    <dgm:pt modelId="{501DCEB1-FC4E-42AE-B029-8F4DD52380C1}" type="pres">
      <dgm:prSet presAssocID="{2DE36687-9304-4701-AE9B-E4A610352003}" presName="space" presStyleCnt="0"/>
      <dgm:spPr/>
    </dgm:pt>
    <dgm:pt modelId="{82C53E1B-0695-4A90-9977-070BC1A3F1B5}" type="pres">
      <dgm:prSet presAssocID="{ADB2E681-E087-42EC-B969-A5DAFC597FCF}" presName="compositeA" presStyleCnt="0"/>
      <dgm:spPr/>
    </dgm:pt>
    <dgm:pt modelId="{401271A9-B69F-4B5A-B60A-69B3D6EC0FB5}" type="pres">
      <dgm:prSet presAssocID="{ADB2E681-E087-42EC-B969-A5DAFC597FCF}" presName="textA" presStyleLbl="revTx" presStyleIdx="2" presStyleCnt="3">
        <dgm:presLayoutVars>
          <dgm:bulletEnabled val="1"/>
        </dgm:presLayoutVars>
      </dgm:prSet>
      <dgm:spPr/>
    </dgm:pt>
    <dgm:pt modelId="{EA19D2B6-E173-4DB4-B46C-0EA47C2CD1E8}" type="pres">
      <dgm:prSet presAssocID="{ADB2E681-E087-42EC-B969-A5DAFC597FCF}" presName="circleA" presStyleLbl="node1" presStyleIdx="2" presStyleCnt="3"/>
      <dgm:spPr/>
    </dgm:pt>
    <dgm:pt modelId="{9DE693F0-825B-4AC7-9DB9-2D56B97D5579}" type="pres">
      <dgm:prSet presAssocID="{ADB2E681-E087-42EC-B969-A5DAFC597FCF}" presName="spaceA" presStyleCnt="0"/>
      <dgm:spPr/>
    </dgm:pt>
  </dgm:ptLst>
  <dgm:cxnLst>
    <dgm:cxn modelId="{36B60513-D59C-4A05-8691-A800DC9A9C37}" srcId="{CC644F9E-0E08-4611-A84D-ADC3EF32FF99}" destId="{6A5CB42D-295F-4E41-9FE9-B64CE2F24B24}" srcOrd="1" destOrd="0" parTransId="{6DF07F13-BE19-47B5-8301-5A25E5C1CB35}" sibTransId="{2DE36687-9304-4701-AE9B-E4A610352003}"/>
    <dgm:cxn modelId="{E25E601C-F71F-44B6-9975-9152449FAC90}" srcId="{CC644F9E-0E08-4611-A84D-ADC3EF32FF99}" destId="{10261C5A-A6A3-45D3-A216-3C4B99CA9296}" srcOrd="0" destOrd="0" parTransId="{75C6BB74-306E-485A-AA9F-3AE56369D8D8}" sibTransId="{6337BDFC-D476-4E58-AC54-572800AEC1C1}"/>
    <dgm:cxn modelId="{DB1E3C4F-0907-4C2A-9C4F-EBC9E8532FE6}" type="presOf" srcId="{CC644F9E-0E08-4611-A84D-ADC3EF32FF99}" destId="{FE6F2D71-DA32-4823-A529-CC3E4B00B6D4}" srcOrd="0" destOrd="0" presId="urn:microsoft.com/office/officeart/2005/8/layout/hProcess11"/>
    <dgm:cxn modelId="{941F977A-2C5C-4077-A6B9-1D9F5D0A630C}" type="presOf" srcId="{6A5CB42D-295F-4E41-9FE9-B64CE2F24B24}" destId="{6ED69479-CF79-47C9-AC4B-7B7A802F2B28}" srcOrd="0" destOrd="0" presId="urn:microsoft.com/office/officeart/2005/8/layout/hProcess11"/>
    <dgm:cxn modelId="{2D2E8A84-1425-40F6-A095-015134D8EF93}" type="presOf" srcId="{ADB2E681-E087-42EC-B969-A5DAFC597FCF}" destId="{401271A9-B69F-4B5A-B60A-69B3D6EC0FB5}" srcOrd="0" destOrd="0" presId="urn:microsoft.com/office/officeart/2005/8/layout/hProcess11"/>
    <dgm:cxn modelId="{3FDCECC3-3516-457A-8079-E9E42305F209}" type="presOf" srcId="{10261C5A-A6A3-45D3-A216-3C4B99CA9296}" destId="{BA504037-E53D-4B45-918C-208B63EC9288}" srcOrd="0" destOrd="0" presId="urn:microsoft.com/office/officeart/2005/8/layout/hProcess11"/>
    <dgm:cxn modelId="{F7678CD9-2AF6-4F9E-B720-C03BD66384E7}" srcId="{CC644F9E-0E08-4611-A84D-ADC3EF32FF99}" destId="{ADB2E681-E087-42EC-B969-A5DAFC597FCF}" srcOrd="2" destOrd="0" parTransId="{EFCAD67D-5447-4C8B-8B74-46AECD070991}" sibTransId="{D1C0635A-AD4F-412C-9D8B-4108D6F8A5A6}"/>
    <dgm:cxn modelId="{861343EB-2A9C-44B8-A0FF-0311BC59F913}" type="presParOf" srcId="{FE6F2D71-DA32-4823-A529-CC3E4B00B6D4}" destId="{678ADAE3-7E25-4150-92F6-867F61C49A56}" srcOrd="0" destOrd="0" presId="urn:microsoft.com/office/officeart/2005/8/layout/hProcess11"/>
    <dgm:cxn modelId="{896207E4-D314-416F-AFC6-DF3969648475}" type="presParOf" srcId="{FE6F2D71-DA32-4823-A529-CC3E4B00B6D4}" destId="{E3C94D46-4EDD-44CF-BBDB-67F056B97F98}" srcOrd="1" destOrd="0" presId="urn:microsoft.com/office/officeart/2005/8/layout/hProcess11"/>
    <dgm:cxn modelId="{37D2D072-DE95-481F-9E5C-611DD31918A3}" type="presParOf" srcId="{E3C94D46-4EDD-44CF-BBDB-67F056B97F98}" destId="{485CA7A3-25BB-4BCA-B0CC-933BF7F96B5F}" srcOrd="0" destOrd="0" presId="urn:microsoft.com/office/officeart/2005/8/layout/hProcess11"/>
    <dgm:cxn modelId="{89CA7374-254C-4C4B-B114-7E24856E2BF7}" type="presParOf" srcId="{485CA7A3-25BB-4BCA-B0CC-933BF7F96B5F}" destId="{BA504037-E53D-4B45-918C-208B63EC9288}" srcOrd="0" destOrd="0" presId="urn:microsoft.com/office/officeart/2005/8/layout/hProcess11"/>
    <dgm:cxn modelId="{4DEE0A68-BEA1-4A41-AC3E-BE68AFDFCC6F}" type="presParOf" srcId="{485CA7A3-25BB-4BCA-B0CC-933BF7F96B5F}" destId="{F1538098-A027-4ABE-9FFB-BBBF52B19CB4}" srcOrd="1" destOrd="0" presId="urn:microsoft.com/office/officeart/2005/8/layout/hProcess11"/>
    <dgm:cxn modelId="{4834BC8C-C333-4467-B7FA-01C5D4368DDB}" type="presParOf" srcId="{485CA7A3-25BB-4BCA-B0CC-933BF7F96B5F}" destId="{2FFA3060-CE6E-44C1-87EC-1B4AA9F19053}" srcOrd="2" destOrd="0" presId="urn:microsoft.com/office/officeart/2005/8/layout/hProcess11"/>
    <dgm:cxn modelId="{9E1FFD4B-3593-4957-8D3D-F0C69BB90CD9}" type="presParOf" srcId="{E3C94D46-4EDD-44CF-BBDB-67F056B97F98}" destId="{00F1609D-7C52-4E4F-8E67-FD5420D14E8D}" srcOrd="1" destOrd="0" presId="urn:microsoft.com/office/officeart/2005/8/layout/hProcess11"/>
    <dgm:cxn modelId="{0C35C3EB-FF68-45C8-B4A3-33979FB91AE4}" type="presParOf" srcId="{E3C94D46-4EDD-44CF-BBDB-67F056B97F98}" destId="{E8AD9065-DB05-4B0C-9820-72ED6B42D7B7}" srcOrd="2" destOrd="0" presId="urn:microsoft.com/office/officeart/2005/8/layout/hProcess11"/>
    <dgm:cxn modelId="{B04703EF-0246-4926-92DA-2AC28FF5658D}" type="presParOf" srcId="{E8AD9065-DB05-4B0C-9820-72ED6B42D7B7}" destId="{6ED69479-CF79-47C9-AC4B-7B7A802F2B28}" srcOrd="0" destOrd="0" presId="urn:microsoft.com/office/officeart/2005/8/layout/hProcess11"/>
    <dgm:cxn modelId="{B3C64907-4961-4B49-BABB-B6C91D05D441}" type="presParOf" srcId="{E8AD9065-DB05-4B0C-9820-72ED6B42D7B7}" destId="{2A5CB132-9826-409C-A59F-9FC6651333BB}" srcOrd="1" destOrd="0" presId="urn:microsoft.com/office/officeart/2005/8/layout/hProcess11"/>
    <dgm:cxn modelId="{3BADD88E-B8AE-43AF-926C-B2D2902A3DA7}" type="presParOf" srcId="{E8AD9065-DB05-4B0C-9820-72ED6B42D7B7}" destId="{1D345149-9FED-4659-9A67-9E587546E2EA}" srcOrd="2" destOrd="0" presId="urn:microsoft.com/office/officeart/2005/8/layout/hProcess11"/>
    <dgm:cxn modelId="{AFC40C00-594A-4917-A40D-66B250D73156}" type="presParOf" srcId="{E3C94D46-4EDD-44CF-BBDB-67F056B97F98}" destId="{501DCEB1-FC4E-42AE-B029-8F4DD52380C1}" srcOrd="3" destOrd="0" presId="urn:microsoft.com/office/officeart/2005/8/layout/hProcess11"/>
    <dgm:cxn modelId="{5304CC3A-7C06-466E-AC68-B09B489B451A}" type="presParOf" srcId="{E3C94D46-4EDD-44CF-BBDB-67F056B97F98}" destId="{82C53E1B-0695-4A90-9977-070BC1A3F1B5}" srcOrd="4" destOrd="0" presId="urn:microsoft.com/office/officeart/2005/8/layout/hProcess11"/>
    <dgm:cxn modelId="{D60DBC48-8DFC-4159-84CF-E55105E397A1}" type="presParOf" srcId="{82C53E1B-0695-4A90-9977-070BC1A3F1B5}" destId="{401271A9-B69F-4B5A-B60A-69B3D6EC0FB5}" srcOrd="0" destOrd="0" presId="urn:microsoft.com/office/officeart/2005/8/layout/hProcess11"/>
    <dgm:cxn modelId="{B53F1D4F-29D8-4DDE-B5B9-D3146A67B20F}" type="presParOf" srcId="{82C53E1B-0695-4A90-9977-070BC1A3F1B5}" destId="{EA19D2B6-E173-4DB4-B46C-0EA47C2CD1E8}" srcOrd="1" destOrd="0" presId="urn:microsoft.com/office/officeart/2005/8/layout/hProcess11"/>
    <dgm:cxn modelId="{931CE293-CAF9-4C64-A336-3BEFD99C23E3}" type="presParOf" srcId="{82C53E1B-0695-4A90-9977-070BC1A3F1B5}" destId="{9DE693F0-825B-4AC7-9DB9-2D56B97D557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it-IT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it-IT" sz="1800" dirty="0">
              <a:latin typeface="+mn-lt"/>
            </a:rPr>
            <a:t>Modellazione 3D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Creazione del modello 3D in formato </a:t>
          </a:r>
          <a:r>
            <a:rPr lang="it-IT" sz="1800" dirty="0" err="1">
              <a:latin typeface="+mn-lt"/>
            </a:rPr>
            <a:t>glb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gltf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fbx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obj</a:t>
          </a:r>
          <a:endParaRPr lang="it-IT" sz="1800" dirty="0">
            <a:latin typeface="+mn-lt"/>
          </a:endParaRP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it-IT" sz="1800" dirty="0">
              <a:latin typeface="+mn-lt"/>
            </a:rPr>
            <a:t>Setup scena</a:t>
          </a: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Importazione del viewer 3D, dei plugin principali e degli script di utilità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it-IT" sz="1800" dirty="0">
              <a:latin typeface="+mn-lt"/>
            </a:rPr>
            <a:t>Importazione modello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/>
            <a:t>Importazione del modello tramite il plugin asset manager </a:t>
          </a:r>
          <a:endParaRPr lang="it-IT" sz="1800" dirty="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Setup plugin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Creazione infografiche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it-IT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it-IT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None/>
          </a:pPr>
          <a:r>
            <a:rPr lang="it-IT" sz="1800" dirty="0">
              <a:latin typeface="+mn-lt"/>
            </a:rPr>
            <a:t>Creazione e popolamento delle infografiche </a:t>
          </a: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it-IT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it-IT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/>
            <a:t>Modifica degli assets dei plugin relativi al post-processing e alle funzionalità di picking e animazione</a:t>
          </a:r>
          <a:endParaRPr lang="it-IT" sz="18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 custScaleY="138893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 custScaleX="60348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 custScaleY="138894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 custScaleX="70181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 custScaleY="138894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 custScaleX="60387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 custScaleY="138894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 custScaleX="89091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 custScaleY="138893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 custScaleX="73180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E0ABE523-648F-4E28-8422-94766D64BB2F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A53DB458-4CD1-4AE2-BE17-2439BEB11247}" type="presOf" srcId="{3DE6FF16-CA4D-4D34-ABEB-8BE6A40B5E52}" destId="{74CD3FF2-195B-429B-BC6F-5B5A7FED2BE2}" srcOrd="0" destOrd="0" presId="urn:microsoft.com/office/officeart/2016/7/layout/RoundedRectangleTimeline"/>
    <dgm:cxn modelId="{2523BB58-6A4A-4ABC-B483-646D761FBF0F}" type="presOf" srcId="{B54C8F6C-BE1E-4EAB-B7A0-48DE01FFAA36}" destId="{45A02F84-C6CB-43F5-AEE4-3EA66C2BD25F}" srcOrd="0" destOrd="0" presId="urn:microsoft.com/office/officeart/2016/7/layout/RoundedRectangleTimeline"/>
    <dgm:cxn modelId="{B0314459-5E90-4D85-B342-84D6776B7FAB}" type="presOf" srcId="{73820394-2159-4075-9E6F-217263B07F8B}" destId="{1FA3C236-5719-4A33-A6BB-80FA85F940E3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45FA2585-3F70-4AC2-B3EA-251115E1E4ED}" type="presOf" srcId="{43CBB0A2-9D75-4264-8A30-3E8974B40658}" destId="{80CDBBF8-C6B4-4166-87C1-DC9120CC7586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EA675AB0-3637-40F7-A4C3-C446C5082FE6}" type="presOf" srcId="{E4033A39-DCC4-4038-9562-AEDDBBB37A99}" destId="{539615E2-3277-4D8E-8484-FF5088C8BF01}" srcOrd="0" destOrd="0" presId="urn:microsoft.com/office/officeart/2016/7/layout/RoundedRectangleTimeline"/>
    <dgm:cxn modelId="{1164CBB6-1D60-4EEB-A409-B03361269916}" type="presOf" srcId="{4259F840-24E7-476F-9F30-482E46395856}" destId="{E088D226-49D7-4C30-90DC-CA1755D98829}" srcOrd="0" destOrd="0" presId="urn:microsoft.com/office/officeart/2016/7/layout/RoundedRectangleTimeline"/>
    <dgm:cxn modelId="{9FF30CC2-9B88-4F07-875D-85EE5BED2D88}" type="presOf" srcId="{E5B2E815-0D19-41DC-B01B-4D608769620A}" destId="{196C9F68-3606-4282-A4C6-4485F1280B5F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62D4B4CA-9A3E-4292-B1DA-3F5666A066AA}" type="presOf" srcId="{A4C0B4E4-70AD-4901-9E3F-7EA25DD6DAA1}" destId="{FEBD3C2A-A340-470A-A475-AE614EA07678}" srcOrd="0" destOrd="0" presId="urn:microsoft.com/office/officeart/2016/7/layout/RoundedRectangleTimeline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2F0445E0-F6FF-4271-B1EF-7ECE4D0AF610}" type="presOf" srcId="{C032D242-8D23-4EEC-A10A-7B0691E5A409}" destId="{1BB5FD64-47F9-47A3-911F-535BFE17A3B9}" srcOrd="0" destOrd="0" presId="urn:microsoft.com/office/officeart/2016/7/layout/RoundedRectangleTimeline"/>
    <dgm:cxn modelId="{6B7619E7-6122-4F4F-92A5-D6EB4CF34DCC}" type="presOf" srcId="{AC76BE15-3E8A-498B-91BD-CF772C26B6F1}" destId="{483E7832-9872-48C4-8E65-DCB39D4CDBDF}" srcOrd="0" destOrd="0" presId="urn:microsoft.com/office/officeart/2016/7/layout/RoundedRectangleTimeline"/>
    <dgm:cxn modelId="{A6E570A0-4789-4886-A3A2-08BDFDFD22CB}" type="presParOf" srcId="{196C9F68-3606-4282-A4C6-4485F1280B5F}" destId="{68D8AC18-502F-4825-B069-75605ADB3A40}" srcOrd="0" destOrd="0" presId="urn:microsoft.com/office/officeart/2016/7/layout/RoundedRectangleTimeline"/>
    <dgm:cxn modelId="{594E6A7A-C851-42BF-9A32-ED0269447A55}" type="presParOf" srcId="{68D8AC18-502F-4825-B069-75605ADB3A40}" destId="{E088D226-49D7-4C30-90DC-CA1755D98829}" srcOrd="0" destOrd="0" presId="urn:microsoft.com/office/officeart/2016/7/layout/RoundedRectangleTimeline"/>
    <dgm:cxn modelId="{61EFD097-8D3F-4A8B-B484-869829B70F2E}" type="presParOf" srcId="{68D8AC18-502F-4825-B069-75605ADB3A40}" destId="{45A02F84-C6CB-43F5-AEE4-3EA66C2BD25F}" srcOrd="1" destOrd="0" presId="urn:microsoft.com/office/officeart/2016/7/layout/RoundedRectangleTimeline"/>
    <dgm:cxn modelId="{C4C5C6C9-FD57-4E32-AC90-B43902A9CFFE}" type="presParOf" srcId="{68D8AC18-502F-4825-B069-75605ADB3A40}" destId="{6BA46904-CB7C-4538-BD49-D3891EF19552}" srcOrd="2" destOrd="0" presId="urn:microsoft.com/office/officeart/2016/7/layout/RoundedRectangleTimeline"/>
    <dgm:cxn modelId="{6F6198A7-4B20-4482-99C6-01EBCE8B606C}" type="presParOf" srcId="{68D8AC18-502F-4825-B069-75605ADB3A40}" destId="{049FDBD0-77FE-49D1-A275-A272C8C5E426}" srcOrd="3" destOrd="0" presId="urn:microsoft.com/office/officeart/2016/7/layout/RoundedRectangleTimeline"/>
    <dgm:cxn modelId="{68ACCD70-8FC9-4E94-9A6B-86F9E09DFE68}" type="presParOf" srcId="{68D8AC18-502F-4825-B069-75605ADB3A40}" destId="{CB26EA94-33BB-4F98-9E1E-2237D4831263}" srcOrd="4" destOrd="0" presId="urn:microsoft.com/office/officeart/2016/7/layout/RoundedRectangleTimeline"/>
    <dgm:cxn modelId="{700AA990-A879-43C6-8D9C-8979A9588E0F}" type="presParOf" srcId="{196C9F68-3606-4282-A4C6-4485F1280B5F}" destId="{606F1DBF-510E-4065-ACCB-3EBDA85CFB92}" srcOrd="1" destOrd="0" presId="urn:microsoft.com/office/officeart/2016/7/layout/RoundedRectangleTimeline"/>
    <dgm:cxn modelId="{480A8D6C-7BA0-4BDF-987A-E43CC7E8C0B0}" type="presParOf" srcId="{196C9F68-3606-4282-A4C6-4485F1280B5F}" destId="{07989479-D1A2-4D15-AA3A-B0CFFB9F91D9}" srcOrd="2" destOrd="0" presId="urn:microsoft.com/office/officeart/2016/7/layout/RoundedRectangleTimeline"/>
    <dgm:cxn modelId="{03FA0A20-83C6-44DB-A284-DBD4583515F3}" type="presParOf" srcId="{07989479-D1A2-4D15-AA3A-B0CFFB9F91D9}" destId="{539615E2-3277-4D8E-8484-FF5088C8BF01}" srcOrd="0" destOrd="0" presId="urn:microsoft.com/office/officeart/2016/7/layout/RoundedRectangleTimeline"/>
    <dgm:cxn modelId="{DC405098-3093-417A-8A88-26324135F871}" type="presParOf" srcId="{07989479-D1A2-4D15-AA3A-B0CFFB9F91D9}" destId="{FEBD3C2A-A340-470A-A475-AE614EA07678}" srcOrd="1" destOrd="0" presId="urn:microsoft.com/office/officeart/2016/7/layout/RoundedRectangleTimeline"/>
    <dgm:cxn modelId="{9179DDA8-F630-44B9-B1D6-E6C7385CFBA4}" type="presParOf" srcId="{07989479-D1A2-4D15-AA3A-B0CFFB9F91D9}" destId="{080474C8-0FEA-4FD1-97F1-0978CFB4A37F}" srcOrd="2" destOrd="0" presId="urn:microsoft.com/office/officeart/2016/7/layout/RoundedRectangleTimeline"/>
    <dgm:cxn modelId="{1E784C4C-005C-435E-8415-AC2FE41612FE}" type="presParOf" srcId="{07989479-D1A2-4D15-AA3A-B0CFFB9F91D9}" destId="{4797FB61-2602-4A58-81E6-6F133DB1E419}" srcOrd="3" destOrd="0" presId="urn:microsoft.com/office/officeart/2016/7/layout/RoundedRectangleTimeline"/>
    <dgm:cxn modelId="{BFEBAA5D-B98C-46D4-83F3-CB58C854706C}" type="presParOf" srcId="{07989479-D1A2-4D15-AA3A-B0CFFB9F91D9}" destId="{3ADF0AE3-D759-4F4F-8135-572855211847}" srcOrd="4" destOrd="0" presId="urn:microsoft.com/office/officeart/2016/7/layout/RoundedRectangleTimeline"/>
    <dgm:cxn modelId="{E84B94DE-7760-46CE-8B00-C382AC4318AE}" type="presParOf" srcId="{196C9F68-3606-4282-A4C6-4485F1280B5F}" destId="{B0CD7A53-7149-45F2-83E8-36717D7878A1}" srcOrd="3" destOrd="0" presId="urn:microsoft.com/office/officeart/2016/7/layout/RoundedRectangleTimeline"/>
    <dgm:cxn modelId="{0D30C1FA-5724-462A-A3CF-7CC685752052}" type="presParOf" srcId="{196C9F68-3606-4282-A4C6-4485F1280B5F}" destId="{FB379A6E-C0F9-420B-90FC-2785E757E6AE}" srcOrd="4" destOrd="0" presId="urn:microsoft.com/office/officeart/2016/7/layout/RoundedRectangleTimeline"/>
    <dgm:cxn modelId="{0957CF6F-47C4-46F9-8F89-017165F5D0B3}" type="presParOf" srcId="{FB379A6E-C0F9-420B-90FC-2785E757E6AE}" destId="{9D82041D-873A-4600-A9C7-C0A0ADFB138B}" srcOrd="0" destOrd="0" presId="urn:microsoft.com/office/officeart/2016/7/layout/RoundedRectangleTimeline"/>
    <dgm:cxn modelId="{F243F705-F13A-45FF-84CF-CEF263550D19}" type="presParOf" srcId="{FB379A6E-C0F9-420B-90FC-2785E757E6AE}" destId="{80CDBBF8-C6B4-4166-87C1-DC9120CC7586}" srcOrd="1" destOrd="0" presId="urn:microsoft.com/office/officeart/2016/7/layout/RoundedRectangleTimeline"/>
    <dgm:cxn modelId="{BB31C900-F7B2-45F2-BE4C-09A5CF35DA79}" type="presParOf" srcId="{FB379A6E-C0F9-420B-90FC-2785E757E6AE}" destId="{89759DE5-9F8A-470E-A6D8-F13BB4DEE93D}" srcOrd="2" destOrd="0" presId="urn:microsoft.com/office/officeart/2016/7/layout/RoundedRectangleTimeline"/>
    <dgm:cxn modelId="{5709F299-1EA5-4545-AC81-3F1BC3249D7E}" type="presParOf" srcId="{FB379A6E-C0F9-420B-90FC-2785E757E6AE}" destId="{07CCF286-8B46-4A20-ACAC-84BA2D6EFBBC}" srcOrd="3" destOrd="0" presId="urn:microsoft.com/office/officeart/2016/7/layout/RoundedRectangleTimeline"/>
    <dgm:cxn modelId="{1297EF31-E3A0-44CC-968D-96357BE23C00}" type="presParOf" srcId="{FB379A6E-C0F9-420B-90FC-2785E757E6AE}" destId="{4624FC32-5405-42B1-B5CC-DF0659852A58}" srcOrd="4" destOrd="0" presId="urn:microsoft.com/office/officeart/2016/7/layout/RoundedRectangleTimeline"/>
    <dgm:cxn modelId="{76937526-455A-4508-8666-2A9B18D75B97}" type="presParOf" srcId="{196C9F68-3606-4282-A4C6-4485F1280B5F}" destId="{8C327064-3851-4ECF-AAB7-82B51711041E}" srcOrd="5" destOrd="0" presId="urn:microsoft.com/office/officeart/2016/7/layout/RoundedRectangleTimeline"/>
    <dgm:cxn modelId="{2109D3E5-1194-46B3-AF28-3EDEC12BC5D1}" type="presParOf" srcId="{196C9F68-3606-4282-A4C6-4485F1280B5F}" destId="{3ADEA4DF-6814-494D-9D3D-41947417052B}" srcOrd="6" destOrd="0" presId="urn:microsoft.com/office/officeart/2016/7/layout/RoundedRectangleTimeline"/>
    <dgm:cxn modelId="{4DC8CE7C-9071-4FDC-BA36-99897C6906A2}" type="presParOf" srcId="{3ADEA4DF-6814-494D-9D3D-41947417052B}" destId="{74CD3FF2-195B-429B-BC6F-5B5A7FED2BE2}" srcOrd="0" destOrd="0" presId="urn:microsoft.com/office/officeart/2016/7/layout/RoundedRectangleTimeline"/>
    <dgm:cxn modelId="{AB03E339-B6F8-4141-A1F5-8B82AA23B5FF}" type="presParOf" srcId="{3ADEA4DF-6814-494D-9D3D-41947417052B}" destId="{1BB5FD64-47F9-47A3-911F-535BFE17A3B9}" srcOrd="1" destOrd="0" presId="urn:microsoft.com/office/officeart/2016/7/layout/RoundedRectangleTimeline"/>
    <dgm:cxn modelId="{417D26B2-8487-43BA-A39E-9866610A9ACE}" type="presParOf" srcId="{3ADEA4DF-6814-494D-9D3D-41947417052B}" destId="{FE9B27EB-7AC7-485A-9A55-41E8118F9EAF}" srcOrd="2" destOrd="0" presId="urn:microsoft.com/office/officeart/2016/7/layout/RoundedRectangleTimeline"/>
    <dgm:cxn modelId="{D868D6D1-027F-4CE9-8807-0661931C684A}" type="presParOf" srcId="{3ADEA4DF-6814-494D-9D3D-41947417052B}" destId="{46BD4721-4664-4AD0-9F11-DBE7E0B207D5}" srcOrd="3" destOrd="0" presId="urn:microsoft.com/office/officeart/2016/7/layout/RoundedRectangleTimeline"/>
    <dgm:cxn modelId="{F57F11DE-9B47-47EC-97B6-1540B0987746}" type="presParOf" srcId="{3ADEA4DF-6814-494D-9D3D-41947417052B}" destId="{69028BD0-349D-4B47-B1F4-B64C6478DE3C}" srcOrd="4" destOrd="0" presId="urn:microsoft.com/office/officeart/2016/7/layout/RoundedRectangleTimeline"/>
    <dgm:cxn modelId="{9EA3D792-AB60-4E18-82A3-7582F8DEA7CB}" type="presParOf" srcId="{196C9F68-3606-4282-A4C6-4485F1280B5F}" destId="{619CFBB1-86F5-45A6-80BA-23F97450662F}" srcOrd="7" destOrd="0" presId="urn:microsoft.com/office/officeart/2016/7/layout/RoundedRectangleTimeline"/>
    <dgm:cxn modelId="{99834659-7969-4964-8DE1-6AFC570ADC0E}" type="presParOf" srcId="{196C9F68-3606-4282-A4C6-4485F1280B5F}" destId="{E4E0A96A-AF87-442A-A1A3-64B8F3CFC7FE}" srcOrd="8" destOrd="0" presId="urn:microsoft.com/office/officeart/2016/7/layout/RoundedRectangleTimeline"/>
    <dgm:cxn modelId="{0B10EA41-3771-44CB-A82C-672E6DA54835}" type="presParOf" srcId="{E4E0A96A-AF87-442A-A1A3-64B8F3CFC7FE}" destId="{483E7832-9872-48C4-8E65-DCB39D4CDBDF}" srcOrd="0" destOrd="0" presId="urn:microsoft.com/office/officeart/2016/7/layout/RoundedRectangleTimeline"/>
    <dgm:cxn modelId="{CE378313-4919-485F-97B8-6AC0AF939527}" type="presParOf" srcId="{E4E0A96A-AF87-442A-A1A3-64B8F3CFC7FE}" destId="{1FA3C236-5719-4A33-A6BB-80FA85F940E3}" srcOrd="1" destOrd="0" presId="urn:microsoft.com/office/officeart/2016/7/layout/RoundedRectangleTimeline"/>
    <dgm:cxn modelId="{EB6ECF60-CACD-4F6D-AFD1-E01DE8E5F1C1}" type="presParOf" srcId="{E4E0A96A-AF87-442A-A1A3-64B8F3CFC7FE}" destId="{18F1C823-9ACD-4FCD-8102-F468DCE57A45}" srcOrd="2" destOrd="0" presId="urn:microsoft.com/office/officeart/2016/7/layout/RoundedRectangleTimeline"/>
    <dgm:cxn modelId="{13423BFC-B406-4BEB-A32A-0CF0F41DAFE6}" type="presParOf" srcId="{E4E0A96A-AF87-442A-A1A3-64B8F3CFC7FE}" destId="{F8AD0AB8-BBDF-4F0A-A6A0-850E289DD521}" srcOrd="3" destOrd="0" presId="urn:microsoft.com/office/officeart/2016/7/layout/RoundedRectangleTimeline"/>
    <dgm:cxn modelId="{BD0DE224-A6A7-408D-8A02-FB930A94596D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966621-D98C-4B6F-9415-107BB0A57F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F42512A-A324-4EE7-B21F-DAAF97600D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2"/>
              </a:solidFill>
            </a:rPr>
            <a:t>Aggiornamenti costanti</a:t>
          </a:r>
        </a:p>
      </dgm:t>
    </dgm:pt>
    <dgm:pt modelId="{8C94F2B5-16FA-4A76-8EF8-DEC26679BCBD}" type="parTrans" cxnId="{2AE1AF77-A406-451A-BB99-D125D6EF289C}">
      <dgm:prSet/>
      <dgm:spPr/>
      <dgm:t>
        <a:bodyPr/>
        <a:lstStyle/>
        <a:p>
          <a:endParaRPr lang="en-US"/>
        </a:p>
      </dgm:t>
    </dgm:pt>
    <dgm:pt modelId="{F3D3FB9B-BDE7-4E08-900A-F9E386EF76E2}" type="sibTrans" cxnId="{2AE1AF77-A406-451A-BB99-D125D6EF289C}">
      <dgm:prSet/>
      <dgm:spPr/>
      <dgm:t>
        <a:bodyPr/>
        <a:lstStyle/>
        <a:p>
          <a:endParaRPr lang="en-US"/>
        </a:p>
      </dgm:t>
    </dgm:pt>
    <dgm:pt modelId="{5A3A4B59-1B14-4FDC-A7CA-CB8E9EFB6E7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solidFill>
                <a:schemeClr val="bg2"/>
              </a:solidFill>
            </a:rPr>
            <a:t>Alta resa grafica</a:t>
          </a:r>
          <a:endParaRPr lang="en-US" dirty="0">
            <a:solidFill>
              <a:schemeClr val="bg2"/>
            </a:solidFill>
          </a:endParaRPr>
        </a:p>
      </dgm:t>
    </dgm:pt>
    <dgm:pt modelId="{43F43F9C-1EF2-4195-88AA-BA88248255F4}" type="parTrans" cxnId="{54C82C4E-93FE-4CF9-ADCF-529A6FD62F35}">
      <dgm:prSet/>
      <dgm:spPr/>
      <dgm:t>
        <a:bodyPr/>
        <a:lstStyle/>
        <a:p>
          <a:endParaRPr lang="en-US"/>
        </a:p>
      </dgm:t>
    </dgm:pt>
    <dgm:pt modelId="{4DF90168-DB09-4496-9E02-2B2A610F0395}" type="sibTrans" cxnId="{54C82C4E-93FE-4CF9-ADCF-529A6FD62F35}">
      <dgm:prSet/>
      <dgm:spPr/>
      <dgm:t>
        <a:bodyPr/>
        <a:lstStyle/>
        <a:p>
          <a:endParaRPr lang="en-US"/>
        </a:p>
      </dgm:t>
    </dgm:pt>
    <dgm:pt modelId="{5475DF6E-D239-4D6F-923D-B52F2918CB6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2"/>
              </a:solidFill>
            </a:rPr>
            <a:t>Performance elevate su diversi dispositivi</a:t>
          </a:r>
          <a:endParaRPr lang="en-US" dirty="0">
            <a:solidFill>
              <a:schemeClr val="bg2"/>
            </a:solidFill>
          </a:endParaRPr>
        </a:p>
      </dgm:t>
    </dgm:pt>
    <dgm:pt modelId="{7D67C0F5-A274-4989-9DAB-2FDCA64768DC}" type="parTrans" cxnId="{606258C4-7E29-434E-9642-C0982D6652F7}">
      <dgm:prSet/>
      <dgm:spPr/>
      <dgm:t>
        <a:bodyPr/>
        <a:lstStyle/>
        <a:p>
          <a:endParaRPr lang="en-US"/>
        </a:p>
      </dgm:t>
    </dgm:pt>
    <dgm:pt modelId="{A168CDF5-8C86-4DBC-BEF7-6A0154FF1E9F}" type="sibTrans" cxnId="{606258C4-7E29-434E-9642-C0982D6652F7}">
      <dgm:prSet/>
      <dgm:spPr/>
      <dgm:t>
        <a:bodyPr/>
        <a:lstStyle/>
        <a:p>
          <a:endParaRPr lang="en-US"/>
        </a:p>
      </dgm:t>
    </dgm:pt>
    <dgm:pt modelId="{DCDB3D6E-B7E8-4F25-BA8E-A1FB1F7B3D0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solidFill>
                <a:schemeClr val="bg2"/>
              </a:solidFill>
            </a:rPr>
            <a:t>Costo elevato</a:t>
          </a:r>
          <a:endParaRPr lang="en-US" dirty="0">
            <a:solidFill>
              <a:schemeClr val="bg2"/>
            </a:solidFill>
          </a:endParaRPr>
        </a:p>
      </dgm:t>
    </dgm:pt>
    <dgm:pt modelId="{6FE06A23-8AFE-4458-A560-670F748C143B}" type="parTrans" cxnId="{298A40A7-B980-4BF3-A3AF-A1A3DB33CFE4}">
      <dgm:prSet/>
      <dgm:spPr/>
      <dgm:t>
        <a:bodyPr/>
        <a:lstStyle/>
        <a:p>
          <a:endParaRPr lang="en-US"/>
        </a:p>
      </dgm:t>
    </dgm:pt>
    <dgm:pt modelId="{FCD7F962-5495-4589-9E5F-FED831C7A51E}" type="sibTrans" cxnId="{298A40A7-B980-4BF3-A3AF-A1A3DB33CFE4}">
      <dgm:prSet/>
      <dgm:spPr/>
      <dgm:t>
        <a:bodyPr/>
        <a:lstStyle/>
        <a:p>
          <a:endParaRPr lang="en-US"/>
        </a:p>
      </dgm:t>
    </dgm:pt>
    <dgm:pt modelId="{91628232-E526-4AAE-A974-9347C273B3FB}" type="pres">
      <dgm:prSet presAssocID="{72966621-D98C-4B6F-9415-107BB0A57F6A}" presName="root" presStyleCnt="0">
        <dgm:presLayoutVars>
          <dgm:dir/>
          <dgm:resizeHandles val="exact"/>
        </dgm:presLayoutVars>
      </dgm:prSet>
      <dgm:spPr/>
    </dgm:pt>
    <dgm:pt modelId="{E5B80EBA-35CC-476A-B478-A9CF48C16AB3}" type="pres">
      <dgm:prSet presAssocID="{9F42512A-A324-4EE7-B21F-DAAF97600D38}" presName="compNode" presStyleCnt="0"/>
      <dgm:spPr/>
    </dgm:pt>
    <dgm:pt modelId="{142897F1-1320-495C-BBFB-DC38919313C7}" type="pres">
      <dgm:prSet presAssocID="{9F42512A-A324-4EE7-B21F-DAAF97600D38}" presName="bgRect" presStyleLbl="bgShp" presStyleIdx="0" presStyleCnt="4" custLinFactNeighborX="-32578" custLinFactNeighborY="-3876"/>
      <dgm:spPr/>
    </dgm:pt>
    <dgm:pt modelId="{45DF46E4-BF3A-4EDD-A510-65EB70246639}" type="pres">
      <dgm:prSet presAssocID="{9F42512A-A324-4EE7-B21F-DAAF97600D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D4D1594-BB6C-4C7E-804E-D5FAA6662F28}" type="pres">
      <dgm:prSet presAssocID="{9F42512A-A324-4EE7-B21F-DAAF97600D38}" presName="spaceRect" presStyleCnt="0"/>
      <dgm:spPr/>
    </dgm:pt>
    <dgm:pt modelId="{BB3D6D62-3844-4799-8B08-686AEB3A1710}" type="pres">
      <dgm:prSet presAssocID="{9F42512A-A324-4EE7-B21F-DAAF97600D38}" presName="parTx" presStyleLbl="revTx" presStyleIdx="0" presStyleCnt="4">
        <dgm:presLayoutVars>
          <dgm:chMax val="0"/>
          <dgm:chPref val="0"/>
        </dgm:presLayoutVars>
      </dgm:prSet>
      <dgm:spPr/>
    </dgm:pt>
    <dgm:pt modelId="{36813FF0-21BD-4C87-B871-A7B3CAD83F2B}" type="pres">
      <dgm:prSet presAssocID="{F3D3FB9B-BDE7-4E08-900A-F9E386EF76E2}" presName="sibTrans" presStyleCnt="0"/>
      <dgm:spPr/>
    </dgm:pt>
    <dgm:pt modelId="{D26BE910-BDA4-406E-944B-0BD9B5B6D261}" type="pres">
      <dgm:prSet presAssocID="{5A3A4B59-1B14-4FDC-A7CA-CB8E9EFB6E73}" presName="compNode" presStyleCnt="0"/>
      <dgm:spPr/>
    </dgm:pt>
    <dgm:pt modelId="{E8FD6DF8-01FD-4194-8792-C174794552DF}" type="pres">
      <dgm:prSet presAssocID="{5A3A4B59-1B14-4FDC-A7CA-CB8E9EFB6E73}" presName="bgRect" presStyleLbl="bgShp" presStyleIdx="1" presStyleCnt="4"/>
      <dgm:spPr/>
    </dgm:pt>
    <dgm:pt modelId="{0DA22803-2E4B-4C83-A830-06086202F6F4}" type="pres">
      <dgm:prSet presAssocID="{5A3A4B59-1B14-4FDC-A7CA-CB8E9EFB6E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D2EF960C-6078-4BE2-AFCB-6A0605BCD0AA}" type="pres">
      <dgm:prSet presAssocID="{5A3A4B59-1B14-4FDC-A7CA-CB8E9EFB6E73}" presName="spaceRect" presStyleCnt="0"/>
      <dgm:spPr/>
    </dgm:pt>
    <dgm:pt modelId="{DE68E16C-8D7E-4F49-ADB8-00B97CDFBE0E}" type="pres">
      <dgm:prSet presAssocID="{5A3A4B59-1B14-4FDC-A7CA-CB8E9EFB6E73}" presName="parTx" presStyleLbl="revTx" presStyleIdx="1" presStyleCnt="4">
        <dgm:presLayoutVars>
          <dgm:chMax val="0"/>
          <dgm:chPref val="0"/>
        </dgm:presLayoutVars>
      </dgm:prSet>
      <dgm:spPr/>
    </dgm:pt>
    <dgm:pt modelId="{715DDCE5-B8E1-4120-9F65-BF7ADF879F5D}" type="pres">
      <dgm:prSet presAssocID="{4DF90168-DB09-4496-9E02-2B2A610F0395}" presName="sibTrans" presStyleCnt="0"/>
      <dgm:spPr/>
    </dgm:pt>
    <dgm:pt modelId="{9A5EECCF-2EB4-4A16-AFD2-41FFD3A1FE08}" type="pres">
      <dgm:prSet presAssocID="{5475DF6E-D239-4D6F-923D-B52F2918CB6B}" presName="compNode" presStyleCnt="0"/>
      <dgm:spPr/>
    </dgm:pt>
    <dgm:pt modelId="{F25AFDA1-72F2-4468-9A77-5E5F12088447}" type="pres">
      <dgm:prSet presAssocID="{5475DF6E-D239-4D6F-923D-B52F2918CB6B}" presName="bgRect" presStyleLbl="bgShp" presStyleIdx="2" presStyleCnt="4"/>
      <dgm:spPr/>
    </dgm:pt>
    <dgm:pt modelId="{C93E4D49-761F-4968-91E6-60EB413C9F69}" type="pres">
      <dgm:prSet presAssocID="{5475DF6E-D239-4D6F-923D-B52F2918CB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DCAFA947-6FE5-460E-8677-E89E5A6E01E6}" type="pres">
      <dgm:prSet presAssocID="{5475DF6E-D239-4D6F-923D-B52F2918CB6B}" presName="spaceRect" presStyleCnt="0"/>
      <dgm:spPr/>
    </dgm:pt>
    <dgm:pt modelId="{E47A6C00-6E79-45D5-A9EF-12ADBD5F66A6}" type="pres">
      <dgm:prSet presAssocID="{5475DF6E-D239-4D6F-923D-B52F2918CB6B}" presName="parTx" presStyleLbl="revTx" presStyleIdx="2" presStyleCnt="4">
        <dgm:presLayoutVars>
          <dgm:chMax val="0"/>
          <dgm:chPref val="0"/>
        </dgm:presLayoutVars>
      </dgm:prSet>
      <dgm:spPr/>
    </dgm:pt>
    <dgm:pt modelId="{EADF2056-A62B-456D-AFC1-56751059B88E}" type="pres">
      <dgm:prSet presAssocID="{A168CDF5-8C86-4DBC-BEF7-6A0154FF1E9F}" presName="sibTrans" presStyleCnt="0"/>
      <dgm:spPr/>
    </dgm:pt>
    <dgm:pt modelId="{1F0D5161-DB3F-4AEF-B891-56C4DF059D6E}" type="pres">
      <dgm:prSet presAssocID="{DCDB3D6E-B7E8-4F25-BA8E-A1FB1F7B3D00}" presName="compNode" presStyleCnt="0"/>
      <dgm:spPr/>
    </dgm:pt>
    <dgm:pt modelId="{26822A96-FCA6-4FE3-9D1C-FE8EAE1EAA25}" type="pres">
      <dgm:prSet presAssocID="{DCDB3D6E-B7E8-4F25-BA8E-A1FB1F7B3D00}" presName="bgRect" presStyleLbl="bgShp" presStyleIdx="3" presStyleCnt="4"/>
      <dgm:spPr/>
    </dgm:pt>
    <dgm:pt modelId="{5F046878-B395-497B-8315-77B4F0FA91E6}" type="pres">
      <dgm:prSet presAssocID="{DCDB3D6E-B7E8-4F25-BA8E-A1FB1F7B3D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naro"/>
        </a:ext>
      </dgm:extLst>
    </dgm:pt>
    <dgm:pt modelId="{A4B50DC9-4159-48DA-949E-A028CB2C3537}" type="pres">
      <dgm:prSet presAssocID="{DCDB3D6E-B7E8-4F25-BA8E-A1FB1F7B3D00}" presName="spaceRect" presStyleCnt="0"/>
      <dgm:spPr/>
    </dgm:pt>
    <dgm:pt modelId="{A4E08340-1742-4D32-8F72-F8E7CC3939DE}" type="pres">
      <dgm:prSet presAssocID="{DCDB3D6E-B7E8-4F25-BA8E-A1FB1F7B3D0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AA12467-1161-491D-A784-6B624DE81C2A}" type="presOf" srcId="{5475DF6E-D239-4D6F-923D-B52F2918CB6B}" destId="{E47A6C00-6E79-45D5-A9EF-12ADBD5F66A6}" srcOrd="0" destOrd="0" presId="urn:microsoft.com/office/officeart/2018/2/layout/IconVerticalSolidList"/>
    <dgm:cxn modelId="{54C82C4E-93FE-4CF9-ADCF-529A6FD62F35}" srcId="{72966621-D98C-4B6F-9415-107BB0A57F6A}" destId="{5A3A4B59-1B14-4FDC-A7CA-CB8E9EFB6E73}" srcOrd="1" destOrd="0" parTransId="{43F43F9C-1EF2-4195-88AA-BA88248255F4}" sibTransId="{4DF90168-DB09-4496-9E02-2B2A610F0395}"/>
    <dgm:cxn modelId="{2AE1AF77-A406-451A-BB99-D125D6EF289C}" srcId="{72966621-D98C-4B6F-9415-107BB0A57F6A}" destId="{9F42512A-A324-4EE7-B21F-DAAF97600D38}" srcOrd="0" destOrd="0" parTransId="{8C94F2B5-16FA-4A76-8EF8-DEC26679BCBD}" sibTransId="{F3D3FB9B-BDE7-4E08-900A-F9E386EF76E2}"/>
    <dgm:cxn modelId="{BAED0158-34CC-46CC-B990-8806EFC599B7}" type="presOf" srcId="{DCDB3D6E-B7E8-4F25-BA8E-A1FB1F7B3D00}" destId="{A4E08340-1742-4D32-8F72-F8E7CC3939DE}" srcOrd="0" destOrd="0" presId="urn:microsoft.com/office/officeart/2018/2/layout/IconVerticalSolidList"/>
    <dgm:cxn modelId="{68B4019F-330D-4114-8CCB-D403FA222F49}" type="presOf" srcId="{5A3A4B59-1B14-4FDC-A7CA-CB8E9EFB6E73}" destId="{DE68E16C-8D7E-4F49-ADB8-00B97CDFBE0E}" srcOrd="0" destOrd="0" presId="urn:microsoft.com/office/officeart/2018/2/layout/IconVerticalSolidList"/>
    <dgm:cxn modelId="{298A40A7-B980-4BF3-A3AF-A1A3DB33CFE4}" srcId="{72966621-D98C-4B6F-9415-107BB0A57F6A}" destId="{DCDB3D6E-B7E8-4F25-BA8E-A1FB1F7B3D00}" srcOrd="3" destOrd="0" parTransId="{6FE06A23-8AFE-4458-A560-670F748C143B}" sibTransId="{FCD7F962-5495-4589-9E5F-FED831C7A51E}"/>
    <dgm:cxn modelId="{606258C4-7E29-434E-9642-C0982D6652F7}" srcId="{72966621-D98C-4B6F-9415-107BB0A57F6A}" destId="{5475DF6E-D239-4D6F-923D-B52F2918CB6B}" srcOrd="2" destOrd="0" parTransId="{7D67C0F5-A274-4989-9DAB-2FDCA64768DC}" sibTransId="{A168CDF5-8C86-4DBC-BEF7-6A0154FF1E9F}"/>
    <dgm:cxn modelId="{B3F975C5-5DF8-4313-B268-738B9390CA4D}" type="presOf" srcId="{72966621-D98C-4B6F-9415-107BB0A57F6A}" destId="{91628232-E526-4AAE-A974-9347C273B3FB}" srcOrd="0" destOrd="0" presId="urn:microsoft.com/office/officeart/2018/2/layout/IconVerticalSolidList"/>
    <dgm:cxn modelId="{BCF0C1DB-8FD4-4045-9F4B-FE7EB3BC1829}" type="presOf" srcId="{9F42512A-A324-4EE7-B21F-DAAF97600D38}" destId="{BB3D6D62-3844-4799-8B08-686AEB3A1710}" srcOrd="0" destOrd="0" presId="urn:microsoft.com/office/officeart/2018/2/layout/IconVerticalSolidList"/>
    <dgm:cxn modelId="{AABD7246-846B-4449-9145-DACFA1E7879E}" type="presParOf" srcId="{91628232-E526-4AAE-A974-9347C273B3FB}" destId="{E5B80EBA-35CC-476A-B478-A9CF48C16AB3}" srcOrd="0" destOrd="0" presId="urn:microsoft.com/office/officeart/2018/2/layout/IconVerticalSolidList"/>
    <dgm:cxn modelId="{C57E18EF-00E5-457B-A097-9FDF0D12AD4D}" type="presParOf" srcId="{E5B80EBA-35CC-476A-B478-A9CF48C16AB3}" destId="{142897F1-1320-495C-BBFB-DC38919313C7}" srcOrd="0" destOrd="0" presId="urn:microsoft.com/office/officeart/2018/2/layout/IconVerticalSolidList"/>
    <dgm:cxn modelId="{A4FB5062-4113-436A-8DF4-1AF1C5EDFF57}" type="presParOf" srcId="{E5B80EBA-35CC-476A-B478-A9CF48C16AB3}" destId="{45DF46E4-BF3A-4EDD-A510-65EB70246639}" srcOrd="1" destOrd="0" presId="urn:microsoft.com/office/officeart/2018/2/layout/IconVerticalSolidList"/>
    <dgm:cxn modelId="{D4908892-FC0F-4062-B41A-B310330BF785}" type="presParOf" srcId="{E5B80EBA-35CC-476A-B478-A9CF48C16AB3}" destId="{ED4D1594-BB6C-4C7E-804E-D5FAA6662F28}" srcOrd="2" destOrd="0" presId="urn:microsoft.com/office/officeart/2018/2/layout/IconVerticalSolidList"/>
    <dgm:cxn modelId="{78746FAD-9231-43EA-BD83-1085BC1CCC0B}" type="presParOf" srcId="{E5B80EBA-35CC-476A-B478-A9CF48C16AB3}" destId="{BB3D6D62-3844-4799-8B08-686AEB3A1710}" srcOrd="3" destOrd="0" presId="urn:microsoft.com/office/officeart/2018/2/layout/IconVerticalSolidList"/>
    <dgm:cxn modelId="{F1B82794-E88D-429F-90BE-90460DD47B9A}" type="presParOf" srcId="{91628232-E526-4AAE-A974-9347C273B3FB}" destId="{36813FF0-21BD-4C87-B871-A7B3CAD83F2B}" srcOrd="1" destOrd="0" presId="urn:microsoft.com/office/officeart/2018/2/layout/IconVerticalSolidList"/>
    <dgm:cxn modelId="{9F120D07-8444-472B-9592-F9C689E722AF}" type="presParOf" srcId="{91628232-E526-4AAE-A974-9347C273B3FB}" destId="{D26BE910-BDA4-406E-944B-0BD9B5B6D261}" srcOrd="2" destOrd="0" presId="urn:microsoft.com/office/officeart/2018/2/layout/IconVerticalSolidList"/>
    <dgm:cxn modelId="{5B00BAA2-DF03-4A47-8A2A-0C77A9D2C029}" type="presParOf" srcId="{D26BE910-BDA4-406E-944B-0BD9B5B6D261}" destId="{E8FD6DF8-01FD-4194-8792-C174794552DF}" srcOrd="0" destOrd="0" presId="urn:microsoft.com/office/officeart/2018/2/layout/IconVerticalSolidList"/>
    <dgm:cxn modelId="{47A46F41-5AAD-4D49-A80A-B445BE396378}" type="presParOf" srcId="{D26BE910-BDA4-406E-944B-0BD9B5B6D261}" destId="{0DA22803-2E4B-4C83-A830-06086202F6F4}" srcOrd="1" destOrd="0" presId="urn:microsoft.com/office/officeart/2018/2/layout/IconVerticalSolidList"/>
    <dgm:cxn modelId="{AAC5ECB3-C087-4CC1-8979-72D36756034B}" type="presParOf" srcId="{D26BE910-BDA4-406E-944B-0BD9B5B6D261}" destId="{D2EF960C-6078-4BE2-AFCB-6A0605BCD0AA}" srcOrd="2" destOrd="0" presId="urn:microsoft.com/office/officeart/2018/2/layout/IconVerticalSolidList"/>
    <dgm:cxn modelId="{5F056508-8C24-49EB-994F-41BFF1AB22D9}" type="presParOf" srcId="{D26BE910-BDA4-406E-944B-0BD9B5B6D261}" destId="{DE68E16C-8D7E-4F49-ADB8-00B97CDFBE0E}" srcOrd="3" destOrd="0" presId="urn:microsoft.com/office/officeart/2018/2/layout/IconVerticalSolidList"/>
    <dgm:cxn modelId="{70FB0125-F545-423F-A9FF-A4278E342EF8}" type="presParOf" srcId="{91628232-E526-4AAE-A974-9347C273B3FB}" destId="{715DDCE5-B8E1-4120-9F65-BF7ADF879F5D}" srcOrd="3" destOrd="0" presId="urn:microsoft.com/office/officeart/2018/2/layout/IconVerticalSolidList"/>
    <dgm:cxn modelId="{012473C5-1B12-4F4E-8244-6A27217BA1EC}" type="presParOf" srcId="{91628232-E526-4AAE-A974-9347C273B3FB}" destId="{9A5EECCF-2EB4-4A16-AFD2-41FFD3A1FE08}" srcOrd="4" destOrd="0" presId="urn:microsoft.com/office/officeart/2018/2/layout/IconVerticalSolidList"/>
    <dgm:cxn modelId="{0E2892C2-8E67-4ED0-AC7E-543B7C4A965A}" type="presParOf" srcId="{9A5EECCF-2EB4-4A16-AFD2-41FFD3A1FE08}" destId="{F25AFDA1-72F2-4468-9A77-5E5F12088447}" srcOrd="0" destOrd="0" presId="urn:microsoft.com/office/officeart/2018/2/layout/IconVerticalSolidList"/>
    <dgm:cxn modelId="{17E3A776-8AB2-4849-9C6C-7F06E2ACA3C5}" type="presParOf" srcId="{9A5EECCF-2EB4-4A16-AFD2-41FFD3A1FE08}" destId="{C93E4D49-761F-4968-91E6-60EB413C9F69}" srcOrd="1" destOrd="0" presId="urn:microsoft.com/office/officeart/2018/2/layout/IconVerticalSolidList"/>
    <dgm:cxn modelId="{C6C4AA44-28F1-4D3C-87FF-297E74D1438D}" type="presParOf" srcId="{9A5EECCF-2EB4-4A16-AFD2-41FFD3A1FE08}" destId="{DCAFA947-6FE5-460E-8677-E89E5A6E01E6}" srcOrd="2" destOrd="0" presId="urn:microsoft.com/office/officeart/2018/2/layout/IconVerticalSolidList"/>
    <dgm:cxn modelId="{7827B6A4-84D4-457B-9882-38E145BBC994}" type="presParOf" srcId="{9A5EECCF-2EB4-4A16-AFD2-41FFD3A1FE08}" destId="{E47A6C00-6E79-45D5-A9EF-12ADBD5F66A6}" srcOrd="3" destOrd="0" presId="urn:microsoft.com/office/officeart/2018/2/layout/IconVerticalSolidList"/>
    <dgm:cxn modelId="{7FE7577C-97E1-4210-91AF-4F3D59471C31}" type="presParOf" srcId="{91628232-E526-4AAE-A974-9347C273B3FB}" destId="{EADF2056-A62B-456D-AFC1-56751059B88E}" srcOrd="5" destOrd="0" presId="urn:microsoft.com/office/officeart/2018/2/layout/IconVerticalSolidList"/>
    <dgm:cxn modelId="{921E1C30-B6F1-4282-B5C9-3F3FF8425D9E}" type="presParOf" srcId="{91628232-E526-4AAE-A974-9347C273B3FB}" destId="{1F0D5161-DB3F-4AEF-B891-56C4DF059D6E}" srcOrd="6" destOrd="0" presId="urn:microsoft.com/office/officeart/2018/2/layout/IconVerticalSolidList"/>
    <dgm:cxn modelId="{8B3EBD85-9B2D-40E9-A41A-2E80A51D1A96}" type="presParOf" srcId="{1F0D5161-DB3F-4AEF-B891-56C4DF059D6E}" destId="{26822A96-FCA6-4FE3-9D1C-FE8EAE1EAA25}" srcOrd="0" destOrd="0" presId="urn:microsoft.com/office/officeart/2018/2/layout/IconVerticalSolidList"/>
    <dgm:cxn modelId="{4CA99283-1571-4F42-B564-19850249D6E5}" type="presParOf" srcId="{1F0D5161-DB3F-4AEF-B891-56C4DF059D6E}" destId="{5F046878-B395-497B-8315-77B4F0FA91E6}" srcOrd="1" destOrd="0" presId="urn:microsoft.com/office/officeart/2018/2/layout/IconVerticalSolidList"/>
    <dgm:cxn modelId="{D690B857-9F52-4FA6-8494-69BD3962228E}" type="presParOf" srcId="{1F0D5161-DB3F-4AEF-B891-56C4DF059D6E}" destId="{A4B50DC9-4159-48DA-949E-A028CB2C3537}" srcOrd="2" destOrd="0" presId="urn:microsoft.com/office/officeart/2018/2/layout/IconVerticalSolidList"/>
    <dgm:cxn modelId="{138C18C4-8061-463D-94A6-99F9C8E71DAE}" type="presParOf" srcId="{1F0D5161-DB3F-4AEF-B891-56C4DF059D6E}" destId="{A4E08340-1742-4D32-8F72-F8E7CC3939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966621-D98C-4B6F-9415-107BB0A57F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F42512A-A324-4EE7-B21F-DAAF97600D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chemeClr val="bg2"/>
              </a:solidFill>
            </a:rPr>
            <a:t>Inserimento</a:t>
          </a:r>
          <a:r>
            <a:rPr lang="en-US" dirty="0">
              <a:solidFill>
                <a:schemeClr val="bg2"/>
              </a:solidFill>
            </a:rPr>
            <a:t> database per </a:t>
          </a:r>
          <a:r>
            <a:rPr lang="en-US" dirty="0" err="1">
              <a:solidFill>
                <a:schemeClr val="bg2"/>
              </a:solidFill>
            </a:rPr>
            <a:t>infografica</a:t>
          </a:r>
          <a:endParaRPr lang="en-US" dirty="0">
            <a:solidFill>
              <a:schemeClr val="bg2"/>
            </a:solidFill>
          </a:endParaRPr>
        </a:p>
      </dgm:t>
    </dgm:pt>
    <dgm:pt modelId="{8C94F2B5-16FA-4A76-8EF8-DEC26679BCBD}" type="parTrans" cxnId="{2AE1AF77-A406-451A-BB99-D125D6EF289C}">
      <dgm:prSet/>
      <dgm:spPr/>
      <dgm:t>
        <a:bodyPr/>
        <a:lstStyle/>
        <a:p>
          <a:endParaRPr lang="en-US"/>
        </a:p>
      </dgm:t>
    </dgm:pt>
    <dgm:pt modelId="{F3D3FB9B-BDE7-4E08-900A-F9E386EF76E2}" type="sibTrans" cxnId="{2AE1AF77-A406-451A-BB99-D125D6EF289C}">
      <dgm:prSet/>
      <dgm:spPr/>
      <dgm:t>
        <a:bodyPr/>
        <a:lstStyle/>
        <a:p>
          <a:endParaRPr lang="en-US"/>
        </a:p>
      </dgm:t>
    </dgm:pt>
    <dgm:pt modelId="{5A3A4B59-1B14-4FDC-A7CA-CB8E9EFB6E7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2"/>
              </a:solidFill>
            </a:rPr>
            <a:t>Sviluppo plugin personalizzati </a:t>
          </a:r>
          <a:endParaRPr lang="en-US" dirty="0">
            <a:solidFill>
              <a:schemeClr val="bg2"/>
            </a:solidFill>
          </a:endParaRPr>
        </a:p>
      </dgm:t>
    </dgm:pt>
    <dgm:pt modelId="{43F43F9C-1EF2-4195-88AA-BA88248255F4}" type="parTrans" cxnId="{54C82C4E-93FE-4CF9-ADCF-529A6FD62F35}">
      <dgm:prSet/>
      <dgm:spPr/>
      <dgm:t>
        <a:bodyPr/>
        <a:lstStyle/>
        <a:p>
          <a:endParaRPr lang="en-US"/>
        </a:p>
      </dgm:t>
    </dgm:pt>
    <dgm:pt modelId="{4DF90168-DB09-4496-9E02-2B2A610F0395}" type="sibTrans" cxnId="{54C82C4E-93FE-4CF9-ADCF-529A6FD62F35}">
      <dgm:prSet/>
      <dgm:spPr/>
      <dgm:t>
        <a:bodyPr/>
        <a:lstStyle/>
        <a:p>
          <a:endParaRPr lang="en-US"/>
        </a:p>
      </dgm:t>
    </dgm:pt>
    <dgm:pt modelId="{5475DF6E-D239-4D6F-923D-B52F2918CB6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2"/>
              </a:solidFill>
            </a:rPr>
            <a:t>Implementazione di </a:t>
          </a:r>
          <a:r>
            <a:rPr lang="it-IT" dirty="0" err="1">
              <a:solidFill>
                <a:schemeClr val="bg2"/>
              </a:solidFill>
            </a:rPr>
            <a:t>augmented</a:t>
          </a:r>
          <a:r>
            <a:rPr lang="it-IT" dirty="0">
              <a:solidFill>
                <a:schemeClr val="bg2"/>
              </a:solidFill>
            </a:rPr>
            <a:t> e </a:t>
          </a:r>
          <a:r>
            <a:rPr lang="it-IT" dirty="0" err="1">
              <a:solidFill>
                <a:schemeClr val="bg2"/>
              </a:solidFill>
            </a:rPr>
            <a:t>virtual</a:t>
          </a:r>
          <a:r>
            <a:rPr lang="it-IT" dirty="0">
              <a:solidFill>
                <a:schemeClr val="bg2"/>
              </a:solidFill>
            </a:rPr>
            <a:t> reality</a:t>
          </a:r>
          <a:endParaRPr lang="en-US" dirty="0">
            <a:solidFill>
              <a:schemeClr val="bg2"/>
            </a:solidFill>
          </a:endParaRPr>
        </a:p>
      </dgm:t>
    </dgm:pt>
    <dgm:pt modelId="{7D67C0F5-A274-4989-9DAB-2FDCA64768DC}" type="parTrans" cxnId="{606258C4-7E29-434E-9642-C0982D6652F7}">
      <dgm:prSet/>
      <dgm:spPr/>
      <dgm:t>
        <a:bodyPr/>
        <a:lstStyle/>
        <a:p>
          <a:endParaRPr lang="en-US"/>
        </a:p>
      </dgm:t>
    </dgm:pt>
    <dgm:pt modelId="{A168CDF5-8C86-4DBC-BEF7-6A0154FF1E9F}" type="sibTrans" cxnId="{606258C4-7E29-434E-9642-C0982D6652F7}">
      <dgm:prSet/>
      <dgm:spPr/>
      <dgm:t>
        <a:bodyPr/>
        <a:lstStyle/>
        <a:p>
          <a:endParaRPr lang="en-US"/>
        </a:p>
      </dgm:t>
    </dgm:pt>
    <dgm:pt modelId="{91628232-E526-4AAE-A974-9347C273B3FB}" type="pres">
      <dgm:prSet presAssocID="{72966621-D98C-4B6F-9415-107BB0A57F6A}" presName="root" presStyleCnt="0">
        <dgm:presLayoutVars>
          <dgm:dir/>
          <dgm:resizeHandles val="exact"/>
        </dgm:presLayoutVars>
      </dgm:prSet>
      <dgm:spPr/>
    </dgm:pt>
    <dgm:pt modelId="{E5B80EBA-35CC-476A-B478-A9CF48C16AB3}" type="pres">
      <dgm:prSet presAssocID="{9F42512A-A324-4EE7-B21F-DAAF97600D38}" presName="compNode" presStyleCnt="0"/>
      <dgm:spPr/>
    </dgm:pt>
    <dgm:pt modelId="{142897F1-1320-495C-BBFB-DC38919313C7}" type="pres">
      <dgm:prSet presAssocID="{9F42512A-A324-4EE7-B21F-DAAF97600D38}" presName="bgRect" presStyleLbl="bgShp" presStyleIdx="0" presStyleCnt="3" custLinFactNeighborX="-32578" custLinFactNeighborY="-3876"/>
      <dgm:spPr/>
    </dgm:pt>
    <dgm:pt modelId="{45DF46E4-BF3A-4EDD-A510-65EB70246639}" type="pres">
      <dgm:prSet presAssocID="{9F42512A-A324-4EE7-B21F-DAAF97600D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D4D1594-BB6C-4C7E-804E-D5FAA6662F28}" type="pres">
      <dgm:prSet presAssocID="{9F42512A-A324-4EE7-B21F-DAAF97600D38}" presName="spaceRect" presStyleCnt="0"/>
      <dgm:spPr/>
    </dgm:pt>
    <dgm:pt modelId="{BB3D6D62-3844-4799-8B08-686AEB3A1710}" type="pres">
      <dgm:prSet presAssocID="{9F42512A-A324-4EE7-B21F-DAAF97600D38}" presName="parTx" presStyleLbl="revTx" presStyleIdx="0" presStyleCnt="3">
        <dgm:presLayoutVars>
          <dgm:chMax val="0"/>
          <dgm:chPref val="0"/>
        </dgm:presLayoutVars>
      </dgm:prSet>
      <dgm:spPr/>
    </dgm:pt>
    <dgm:pt modelId="{36813FF0-21BD-4C87-B871-A7B3CAD83F2B}" type="pres">
      <dgm:prSet presAssocID="{F3D3FB9B-BDE7-4E08-900A-F9E386EF76E2}" presName="sibTrans" presStyleCnt="0"/>
      <dgm:spPr/>
    </dgm:pt>
    <dgm:pt modelId="{D26BE910-BDA4-406E-944B-0BD9B5B6D261}" type="pres">
      <dgm:prSet presAssocID="{5A3A4B59-1B14-4FDC-A7CA-CB8E9EFB6E73}" presName="compNode" presStyleCnt="0"/>
      <dgm:spPr/>
    </dgm:pt>
    <dgm:pt modelId="{E8FD6DF8-01FD-4194-8792-C174794552DF}" type="pres">
      <dgm:prSet presAssocID="{5A3A4B59-1B14-4FDC-A7CA-CB8E9EFB6E73}" presName="bgRect" presStyleLbl="bgShp" presStyleIdx="1" presStyleCnt="3"/>
      <dgm:spPr/>
    </dgm:pt>
    <dgm:pt modelId="{0DA22803-2E4B-4C83-A830-06086202F6F4}" type="pres">
      <dgm:prSet presAssocID="{5A3A4B59-1B14-4FDC-A7CA-CB8E9EFB6E73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D2EF960C-6078-4BE2-AFCB-6A0605BCD0AA}" type="pres">
      <dgm:prSet presAssocID="{5A3A4B59-1B14-4FDC-A7CA-CB8E9EFB6E73}" presName="spaceRect" presStyleCnt="0"/>
      <dgm:spPr/>
    </dgm:pt>
    <dgm:pt modelId="{DE68E16C-8D7E-4F49-ADB8-00B97CDFBE0E}" type="pres">
      <dgm:prSet presAssocID="{5A3A4B59-1B14-4FDC-A7CA-CB8E9EFB6E73}" presName="parTx" presStyleLbl="revTx" presStyleIdx="1" presStyleCnt="3">
        <dgm:presLayoutVars>
          <dgm:chMax val="0"/>
          <dgm:chPref val="0"/>
        </dgm:presLayoutVars>
      </dgm:prSet>
      <dgm:spPr/>
    </dgm:pt>
    <dgm:pt modelId="{715DDCE5-B8E1-4120-9F65-BF7ADF879F5D}" type="pres">
      <dgm:prSet presAssocID="{4DF90168-DB09-4496-9E02-2B2A610F0395}" presName="sibTrans" presStyleCnt="0"/>
      <dgm:spPr/>
    </dgm:pt>
    <dgm:pt modelId="{9A5EECCF-2EB4-4A16-AFD2-41FFD3A1FE08}" type="pres">
      <dgm:prSet presAssocID="{5475DF6E-D239-4D6F-923D-B52F2918CB6B}" presName="compNode" presStyleCnt="0"/>
      <dgm:spPr/>
    </dgm:pt>
    <dgm:pt modelId="{F25AFDA1-72F2-4468-9A77-5E5F12088447}" type="pres">
      <dgm:prSet presAssocID="{5475DF6E-D239-4D6F-923D-B52F2918CB6B}" presName="bgRect" presStyleLbl="bgShp" presStyleIdx="2" presStyleCnt="3"/>
      <dgm:spPr/>
    </dgm:pt>
    <dgm:pt modelId="{C93E4D49-761F-4968-91E6-60EB413C9F69}" type="pres">
      <dgm:prSet presAssocID="{5475DF6E-D239-4D6F-923D-B52F2918CB6B}" presName="iconRect" presStyleLbl="node1" presStyleIdx="2" presStyleCnt="3" custScaleX="157887" custScaleY="188839"/>
      <dgm:spPr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</dgm:pt>
    <dgm:pt modelId="{DCAFA947-6FE5-460E-8677-E89E5A6E01E6}" type="pres">
      <dgm:prSet presAssocID="{5475DF6E-D239-4D6F-923D-B52F2918CB6B}" presName="spaceRect" presStyleCnt="0"/>
      <dgm:spPr/>
    </dgm:pt>
    <dgm:pt modelId="{E47A6C00-6E79-45D5-A9EF-12ADBD5F66A6}" type="pres">
      <dgm:prSet presAssocID="{5475DF6E-D239-4D6F-923D-B52F2918CB6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AA12467-1161-491D-A784-6B624DE81C2A}" type="presOf" srcId="{5475DF6E-D239-4D6F-923D-B52F2918CB6B}" destId="{E47A6C00-6E79-45D5-A9EF-12ADBD5F66A6}" srcOrd="0" destOrd="0" presId="urn:microsoft.com/office/officeart/2018/2/layout/IconVerticalSolidList"/>
    <dgm:cxn modelId="{54C82C4E-93FE-4CF9-ADCF-529A6FD62F35}" srcId="{72966621-D98C-4B6F-9415-107BB0A57F6A}" destId="{5A3A4B59-1B14-4FDC-A7CA-CB8E9EFB6E73}" srcOrd="1" destOrd="0" parTransId="{43F43F9C-1EF2-4195-88AA-BA88248255F4}" sibTransId="{4DF90168-DB09-4496-9E02-2B2A610F0395}"/>
    <dgm:cxn modelId="{2AE1AF77-A406-451A-BB99-D125D6EF289C}" srcId="{72966621-D98C-4B6F-9415-107BB0A57F6A}" destId="{9F42512A-A324-4EE7-B21F-DAAF97600D38}" srcOrd="0" destOrd="0" parTransId="{8C94F2B5-16FA-4A76-8EF8-DEC26679BCBD}" sibTransId="{F3D3FB9B-BDE7-4E08-900A-F9E386EF76E2}"/>
    <dgm:cxn modelId="{68B4019F-330D-4114-8CCB-D403FA222F49}" type="presOf" srcId="{5A3A4B59-1B14-4FDC-A7CA-CB8E9EFB6E73}" destId="{DE68E16C-8D7E-4F49-ADB8-00B97CDFBE0E}" srcOrd="0" destOrd="0" presId="urn:microsoft.com/office/officeart/2018/2/layout/IconVerticalSolidList"/>
    <dgm:cxn modelId="{606258C4-7E29-434E-9642-C0982D6652F7}" srcId="{72966621-D98C-4B6F-9415-107BB0A57F6A}" destId="{5475DF6E-D239-4D6F-923D-B52F2918CB6B}" srcOrd="2" destOrd="0" parTransId="{7D67C0F5-A274-4989-9DAB-2FDCA64768DC}" sibTransId="{A168CDF5-8C86-4DBC-BEF7-6A0154FF1E9F}"/>
    <dgm:cxn modelId="{B3F975C5-5DF8-4313-B268-738B9390CA4D}" type="presOf" srcId="{72966621-D98C-4B6F-9415-107BB0A57F6A}" destId="{91628232-E526-4AAE-A974-9347C273B3FB}" srcOrd="0" destOrd="0" presId="urn:microsoft.com/office/officeart/2018/2/layout/IconVerticalSolidList"/>
    <dgm:cxn modelId="{BCF0C1DB-8FD4-4045-9F4B-FE7EB3BC1829}" type="presOf" srcId="{9F42512A-A324-4EE7-B21F-DAAF97600D38}" destId="{BB3D6D62-3844-4799-8B08-686AEB3A1710}" srcOrd="0" destOrd="0" presId="urn:microsoft.com/office/officeart/2018/2/layout/IconVerticalSolidList"/>
    <dgm:cxn modelId="{AABD7246-846B-4449-9145-DACFA1E7879E}" type="presParOf" srcId="{91628232-E526-4AAE-A974-9347C273B3FB}" destId="{E5B80EBA-35CC-476A-B478-A9CF48C16AB3}" srcOrd="0" destOrd="0" presId="urn:microsoft.com/office/officeart/2018/2/layout/IconVerticalSolidList"/>
    <dgm:cxn modelId="{C57E18EF-00E5-457B-A097-9FDF0D12AD4D}" type="presParOf" srcId="{E5B80EBA-35CC-476A-B478-A9CF48C16AB3}" destId="{142897F1-1320-495C-BBFB-DC38919313C7}" srcOrd="0" destOrd="0" presId="urn:microsoft.com/office/officeart/2018/2/layout/IconVerticalSolidList"/>
    <dgm:cxn modelId="{A4FB5062-4113-436A-8DF4-1AF1C5EDFF57}" type="presParOf" srcId="{E5B80EBA-35CC-476A-B478-A9CF48C16AB3}" destId="{45DF46E4-BF3A-4EDD-A510-65EB70246639}" srcOrd="1" destOrd="0" presId="urn:microsoft.com/office/officeart/2018/2/layout/IconVerticalSolidList"/>
    <dgm:cxn modelId="{D4908892-FC0F-4062-B41A-B310330BF785}" type="presParOf" srcId="{E5B80EBA-35CC-476A-B478-A9CF48C16AB3}" destId="{ED4D1594-BB6C-4C7E-804E-D5FAA6662F28}" srcOrd="2" destOrd="0" presId="urn:microsoft.com/office/officeart/2018/2/layout/IconVerticalSolidList"/>
    <dgm:cxn modelId="{78746FAD-9231-43EA-BD83-1085BC1CCC0B}" type="presParOf" srcId="{E5B80EBA-35CC-476A-B478-A9CF48C16AB3}" destId="{BB3D6D62-3844-4799-8B08-686AEB3A1710}" srcOrd="3" destOrd="0" presId="urn:microsoft.com/office/officeart/2018/2/layout/IconVerticalSolidList"/>
    <dgm:cxn modelId="{F1B82794-E88D-429F-90BE-90460DD47B9A}" type="presParOf" srcId="{91628232-E526-4AAE-A974-9347C273B3FB}" destId="{36813FF0-21BD-4C87-B871-A7B3CAD83F2B}" srcOrd="1" destOrd="0" presId="urn:microsoft.com/office/officeart/2018/2/layout/IconVerticalSolidList"/>
    <dgm:cxn modelId="{9F120D07-8444-472B-9592-F9C689E722AF}" type="presParOf" srcId="{91628232-E526-4AAE-A974-9347C273B3FB}" destId="{D26BE910-BDA4-406E-944B-0BD9B5B6D261}" srcOrd="2" destOrd="0" presId="urn:microsoft.com/office/officeart/2018/2/layout/IconVerticalSolidList"/>
    <dgm:cxn modelId="{5B00BAA2-DF03-4A47-8A2A-0C77A9D2C029}" type="presParOf" srcId="{D26BE910-BDA4-406E-944B-0BD9B5B6D261}" destId="{E8FD6DF8-01FD-4194-8792-C174794552DF}" srcOrd="0" destOrd="0" presId="urn:microsoft.com/office/officeart/2018/2/layout/IconVerticalSolidList"/>
    <dgm:cxn modelId="{47A46F41-5AAD-4D49-A80A-B445BE396378}" type="presParOf" srcId="{D26BE910-BDA4-406E-944B-0BD9B5B6D261}" destId="{0DA22803-2E4B-4C83-A830-06086202F6F4}" srcOrd="1" destOrd="0" presId="urn:microsoft.com/office/officeart/2018/2/layout/IconVerticalSolidList"/>
    <dgm:cxn modelId="{AAC5ECB3-C087-4CC1-8979-72D36756034B}" type="presParOf" srcId="{D26BE910-BDA4-406E-944B-0BD9B5B6D261}" destId="{D2EF960C-6078-4BE2-AFCB-6A0605BCD0AA}" srcOrd="2" destOrd="0" presId="urn:microsoft.com/office/officeart/2018/2/layout/IconVerticalSolidList"/>
    <dgm:cxn modelId="{5F056508-8C24-49EB-994F-41BFF1AB22D9}" type="presParOf" srcId="{D26BE910-BDA4-406E-944B-0BD9B5B6D261}" destId="{DE68E16C-8D7E-4F49-ADB8-00B97CDFBE0E}" srcOrd="3" destOrd="0" presId="urn:microsoft.com/office/officeart/2018/2/layout/IconVerticalSolidList"/>
    <dgm:cxn modelId="{70FB0125-F545-423F-A9FF-A4278E342EF8}" type="presParOf" srcId="{91628232-E526-4AAE-A974-9347C273B3FB}" destId="{715DDCE5-B8E1-4120-9F65-BF7ADF879F5D}" srcOrd="3" destOrd="0" presId="urn:microsoft.com/office/officeart/2018/2/layout/IconVerticalSolidList"/>
    <dgm:cxn modelId="{012473C5-1B12-4F4E-8244-6A27217BA1EC}" type="presParOf" srcId="{91628232-E526-4AAE-A974-9347C273B3FB}" destId="{9A5EECCF-2EB4-4A16-AFD2-41FFD3A1FE08}" srcOrd="4" destOrd="0" presId="urn:microsoft.com/office/officeart/2018/2/layout/IconVerticalSolidList"/>
    <dgm:cxn modelId="{0E2892C2-8E67-4ED0-AC7E-543B7C4A965A}" type="presParOf" srcId="{9A5EECCF-2EB4-4A16-AFD2-41FFD3A1FE08}" destId="{F25AFDA1-72F2-4468-9A77-5E5F12088447}" srcOrd="0" destOrd="0" presId="urn:microsoft.com/office/officeart/2018/2/layout/IconVerticalSolidList"/>
    <dgm:cxn modelId="{17E3A776-8AB2-4849-9C6C-7F06E2ACA3C5}" type="presParOf" srcId="{9A5EECCF-2EB4-4A16-AFD2-41FFD3A1FE08}" destId="{C93E4D49-761F-4968-91E6-60EB413C9F69}" srcOrd="1" destOrd="0" presId="urn:microsoft.com/office/officeart/2018/2/layout/IconVerticalSolidList"/>
    <dgm:cxn modelId="{C6C4AA44-28F1-4D3C-87FF-297E74D1438D}" type="presParOf" srcId="{9A5EECCF-2EB4-4A16-AFD2-41FFD3A1FE08}" destId="{DCAFA947-6FE5-460E-8677-E89E5A6E01E6}" srcOrd="2" destOrd="0" presId="urn:microsoft.com/office/officeart/2018/2/layout/IconVerticalSolidList"/>
    <dgm:cxn modelId="{7827B6A4-84D4-457B-9882-38E145BBC994}" type="presParOf" srcId="{9A5EECCF-2EB4-4A16-AFD2-41FFD3A1FE08}" destId="{E47A6C00-6E79-45D5-A9EF-12ADBD5F66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71DE4-E977-4ABE-ABF8-085F5D6A2C0C}">
      <dsp:nvSpPr>
        <dsp:cNvPr id="0" name=""/>
        <dsp:cNvSpPr/>
      </dsp:nvSpPr>
      <dsp:spPr>
        <a:xfrm>
          <a:off x="0" y="0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3BD80-2BBC-4EDC-BAA6-0346CE084358}">
      <dsp:nvSpPr>
        <dsp:cNvPr id="0" name=""/>
        <dsp:cNvSpPr/>
      </dsp:nvSpPr>
      <dsp:spPr>
        <a:xfrm>
          <a:off x="0" y="0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Introduzione</a:t>
          </a:r>
          <a:endParaRPr lang="en-US" sz="4000" kern="1200" dirty="0"/>
        </a:p>
      </dsp:txBody>
      <dsp:txXfrm>
        <a:off x="0" y="0"/>
        <a:ext cx="7345362" cy="1085691"/>
      </dsp:txXfrm>
    </dsp:sp>
    <dsp:sp modelId="{E4711FF3-6F8B-485D-927E-7B5D25565BCC}">
      <dsp:nvSpPr>
        <dsp:cNvPr id="0" name=""/>
        <dsp:cNvSpPr/>
      </dsp:nvSpPr>
      <dsp:spPr>
        <a:xfrm>
          <a:off x="0" y="1085691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930BD-DD9B-4E45-9420-D271E7B58C2C}">
      <dsp:nvSpPr>
        <dsp:cNvPr id="0" name=""/>
        <dsp:cNvSpPr/>
      </dsp:nvSpPr>
      <dsp:spPr>
        <a:xfrm>
          <a:off x="0" y="1085691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Stato dell’arte</a:t>
          </a:r>
          <a:endParaRPr lang="en-US" sz="4000" kern="1200" dirty="0"/>
        </a:p>
      </dsp:txBody>
      <dsp:txXfrm>
        <a:off x="0" y="1085691"/>
        <a:ext cx="7345362" cy="1085691"/>
      </dsp:txXfrm>
    </dsp:sp>
    <dsp:sp modelId="{ACC2251C-B1E2-4D42-AC95-0BA8A2238E75}">
      <dsp:nvSpPr>
        <dsp:cNvPr id="0" name=""/>
        <dsp:cNvSpPr/>
      </dsp:nvSpPr>
      <dsp:spPr>
        <a:xfrm>
          <a:off x="0" y="2171382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637D1-15FC-4455-BAE0-92FA0A28674B}">
      <dsp:nvSpPr>
        <dsp:cNvPr id="0" name=""/>
        <dsp:cNvSpPr/>
      </dsp:nvSpPr>
      <dsp:spPr>
        <a:xfrm>
          <a:off x="0" y="2171382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WebGi SDK</a:t>
          </a:r>
          <a:endParaRPr lang="en-US" sz="4000" kern="1200" dirty="0"/>
        </a:p>
      </dsp:txBody>
      <dsp:txXfrm>
        <a:off x="0" y="2171382"/>
        <a:ext cx="7345362" cy="1085691"/>
      </dsp:txXfrm>
    </dsp:sp>
    <dsp:sp modelId="{64124F6E-1D98-421C-A000-ED8A0D686756}">
      <dsp:nvSpPr>
        <dsp:cNvPr id="0" name=""/>
        <dsp:cNvSpPr/>
      </dsp:nvSpPr>
      <dsp:spPr>
        <a:xfrm>
          <a:off x="0" y="3257073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08588-23B5-470E-B6DD-1D1F34042E51}">
      <dsp:nvSpPr>
        <dsp:cNvPr id="0" name=""/>
        <dsp:cNvSpPr/>
      </dsp:nvSpPr>
      <dsp:spPr>
        <a:xfrm>
          <a:off x="0" y="3257073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Conclusioni</a:t>
          </a:r>
          <a:endParaRPr lang="en-US" sz="4000" kern="1200" dirty="0"/>
        </a:p>
      </dsp:txBody>
      <dsp:txXfrm>
        <a:off x="0" y="3257073"/>
        <a:ext cx="7345362" cy="1085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C7427-937F-4F2E-A31C-122949148499}">
      <dsp:nvSpPr>
        <dsp:cNvPr id="0" name=""/>
        <dsp:cNvSpPr/>
      </dsp:nvSpPr>
      <dsp:spPr>
        <a:xfrm>
          <a:off x="-3675373" y="-564701"/>
          <a:ext cx="4381154" cy="4381154"/>
        </a:xfrm>
        <a:prstGeom prst="blockArc">
          <a:avLst>
            <a:gd name="adj1" fmla="val 18900000"/>
            <a:gd name="adj2" fmla="val 2700000"/>
            <a:gd name="adj3" fmla="val 49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4AE07-A884-4EBA-B227-6367A1D87AA9}">
      <dsp:nvSpPr>
        <dsp:cNvPr id="0" name=""/>
        <dsp:cNvSpPr/>
      </dsp:nvSpPr>
      <dsp:spPr>
        <a:xfrm>
          <a:off x="453859" y="325175"/>
          <a:ext cx="5657838" cy="650350"/>
        </a:xfrm>
        <a:prstGeom prst="rect">
          <a:avLst/>
        </a:pr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62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Scaling della risoluzione</a:t>
          </a:r>
        </a:p>
      </dsp:txBody>
      <dsp:txXfrm>
        <a:off x="453859" y="325175"/>
        <a:ext cx="5657838" cy="650350"/>
      </dsp:txXfrm>
    </dsp:sp>
    <dsp:sp modelId="{4717F343-73D6-494C-BBD0-6778CEE95D3A}">
      <dsp:nvSpPr>
        <dsp:cNvPr id="0" name=""/>
        <dsp:cNvSpPr/>
      </dsp:nvSpPr>
      <dsp:spPr>
        <a:xfrm>
          <a:off x="47390" y="243881"/>
          <a:ext cx="812938" cy="812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F8687-AF4C-4C68-B76F-AAEDC0B12713}">
      <dsp:nvSpPr>
        <dsp:cNvPr id="0" name=""/>
        <dsp:cNvSpPr/>
      </dsp:nvSpPr>
      <dsp:spPr>
        <a:xfrm>
          <a:off x="690261" y="1300700"/>
          <a:ext cx="5421436" cy="6503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62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Compressione dei dati</a:t>
          </a:r>
        </a:p>
      </dsp:txBody>
      <dsp:txXfrm>
        <a:off x="690261" y="1300700"/>
        <a:ext cx="5421436" cy="650350"/>
      </dsp:txXfrm>
    </dsp:sp>
    <dsp:sp modelId="{13381CCD-0F6C-46B2-B36A-68D88E57BD70}">
      <dsp:nvSpPr>
        <dsp:cNvPr id="0" name=""/>
        <dsp:cNvSpPr/>
      </dsp:nvSpPr>
      <dsp:spPr>
        <a:xfrm>
          <a:off x="283792" y="1219407"/>
          <a:ext cx="812938" cy="812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99009-611A-4B7B-B381-8CE1CFA115B6}">
      <dsp:nvSpPr>
        <dsp:cNvPr id="0" name=""/>
        <dsp:cNvSpPr/>
      </dsp:nvSpPr>
      <dsp:spPr>
        <a:xfrm>
          <a:off x="453859" y="2276226"/>
          <a:ext cx="5657838" cy="6503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62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Selezione del bitrate</a:t>
          </a:r>
        </a:p>
      </dsp:txBody>
      <dsp:txXfrm>
        <a:off x="453859" y="2276226"/>
        <a:ext cx="5657838" cy="650350"/>
      </dsp:txXfrm>
    </dsp:sp>
    <dsp:sp modelId="{6F65F78B-202C-4A0E-9B51-74A020B08B08}">
      <dsp:nvSpPr>
        <dsp:cNvPr id="0" name=""/>
        <dsp:cNvSpPr/>
      </dsp:nvSpPr>
      <dsp:spPr>
        <a:xfrm>
          <a:off x="47390" y="2194932"/>
          <a:ext cx="812938" cy="812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ADAE3-7E25-4150-92F6-867F61C49A56}">
      <dsp:nvSpPr>
        <dsp:cNvPr id="0" name=""/>
        <dsp:cNvSpPr/>
      </dsp:nvSpPr>
      <dsp:spPr>
        <a:xfrm>
          <a:off x="0" y="1111900"/>
          <a:ext cx="8128000" cy="1482533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04037-E53D-4B45-918C-208B63EC9288}">
      <dsp:nvSpPr>
        <dsp:cNvPr id="0" name=""/>
        <dsp:cNvSpPr/>
      </dsp:nvSpPr>
      <dsp:spPr>
        <a:xfrm>
          <a:off x="3571" y="0"/>
          <a:ext cx="2357437" cy="148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Generazione immagine iniziale</a:t>
          </a:r>
        </a:p>
      </dsp:txBody>
      <dsp:txXfrm>
        <a:off x="3571" y="0"/>
        <a:ext cx="2357437" cy="1482533"/>
      </dsp:txXfrm>
    </dsp:sp>
    <dsp:sp modelId="{F1538098-A027-4ABE-9FFB-BBBF52B19CB4}">
      <dsp:nvSpPr>
        <dsp:cNvPr id="0" name=""/>
        <dsp:cNvSpPr/>
      </dsp:nvSpPr>
      <dsp:spPr>
        <a:xfrm>
          <a:off x="996973" y="1667850"/>
          <a:ext cx="370633" cy="3706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D69479-CF79-47C9-AC4B-7B7A802F2B28}">
      <dsp:nvSpPr>
        <dsp:cNvPr id="0" name=""/>
        <dsp:cNvSpPr/>
      </dsp:nvSpPr>
      <dsp:spPr>
        <a:xfrm>
          <a:off x="2478881" y="2223800"/>
          <a:ext cx="2357437" cy="148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Incremento campionamento dei pixels</a:t>
          </a:r>
        </a:p>
      </dsp:txBody>
      <dsp:txXfrm>
        <a:off x="2478881" y="2223800"/>
        <a:ext cx="2357437" cy="1482533"/>
      </dsp:txXfrm>
    </dsp:sp>
    <dsp:sp modelId="{2A5CB132-9826-409C-A59F-9FC6651333BB}">
      <dsp:nvSpPr>
        <dsp:cNvPr id="0" name=""/>
        <dsp:cNvSpPr/>
      </dsp:nvSpPr>
      <dsp:spPr>
        <a:xfrm>
          <a:off x="3472283" y="1667850"/>
          <a:ext cx="370633" cy="3706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1271A9-B69F-4B5A-B60A-69B3D6EC0FB5}">
      <dsp:nvSpPr>
        <dsp:cNvPr id="0" name=""/>
        <dsp:cNvSpPr/>
      </dsp:nvSpPr>
      <dsp:spPr>
        <a:xfrm>
          <a:off x="4954190" y="0"/>
          <a:ext cx="2357437" cy="148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Soglia di campionamento o soglia dinamica</a:t>
          </a:r>
        </a:p>
      </dsp:txBody>
      <dsp:txXfrm>
        <a:off x="4954190" y="0"/>
        <a:ext cx="2357437" cy="1482533"/>
      </dsp:txXfrm>
    </dsp:sp>
    <dsp:sp modelId="{EA19D2B6-E173-4DB4-B46C-0EA47C2CD1E8}">
      <dsp:nvSpPr>
        <dsp:cNvPr id="0" name=""/>
        <dsp:cNvSpPr/>
      </dsp:nvSpPr>
      <dsp:spPr>
        <a:xfrm>
          <a:off x="5947592" y="1667850"/>
          <a:ext cx="370633" cy="3706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482738" y="936555"/>
          <a:ext cx="552774" cy="2106751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Modellazione 3D</a:t>
          </a:r>
        </a:p>
      </dsp:txBody>
      <dsp:txXfrm rot="5400000">
        <a:off x="732734" y="1740527"/>
        <a:ext cx="2079767" cy="498806"/>
      </dsp:txXfrm>
    </dsp:sp>
    <dsp:sp modelId="{45A02F84-C6CB-43F5-AEE4-3EA66C2BD25F}">
      <dsp:nvSpPr>
        <dsp:cNvPr id="0" name=""/>
        <dsp:cNvSpPr/>
      </dsp:nvSpPr>
      <dsp:spPr>
        <a:xfrm>
          <a:off x="699640" y="0"/>
          <a:ext cx="2118970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del modello 3D in formato </a:t>
          </a:r>
          <a:r>
            <a:rPr lang="it-IT" sz="1800" kern="1200" dirty="0" err="1">
              <a:latin typeface="+mn-lt"/>
            </a:rPr>
            <a:t>glb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gltf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fbx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obj</a:t>
          </a:r>
          <a:endParaRPr lang="it-IT" sz="1800" kern="1200" dirty="0">
            <a:latin typeface="+mn-lt"/>
          </a:endParaRPr>
        </a:p>
      </dsp:txBody>
      <dsp:txXfrm>
        <a:off x="699640" y="0"/>
        <a:ext cx="2118970" cy="1392951"/>
      </dsp:txXfrm>
    </dsp:sp>
    <dsp:sp modelId="{6BA46904-CB7C-4538-BD49-D3891EF19552}">
      <dsp:nvSpPr>
        <dsp:cNvPr id="0" name=""/>
        <dsp:cNvSpPr/>
      </dsp:nvSpPr>
      <dsp:spPr>
        <a:xfrm>
          <a:off x="1759125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71932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812501" y="1713541"/>
          <a:ext cx="2106751" cy="552778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Setup scena</a:t>
          </a:r>
        </a:p>
      </dsp:txBody>
      <dsp:txXfrm>
        <a:off x="2812501" y="1713541"/>
        <a:ext cx="2106751" cy="552778"/>
      </dsp:txXfrm>
    </dsp:sp>
    <dsp:sp modelId="{FEBD3C2A-A340-470A-A475-AE614EA07678}">
      <dsp:nvSpPr>
        <dsp:cNvPr id="0" name=""/>
        <dsp:cNvSpPr/>
      </dsp:nvSpPr>
      <dsp:spPr>
        <a:xfrm>
          <a:off x="2633761" y="2586910"/>
          <a:ext cx="2464231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Importazione del viewer 3D, dei plugin principali e degli script di utilità</a:t>
          </a:r>
        </a:p>
      </dsp:txBody>
      <dsp:txXfrm>
        <a:off x="2633761" y="2586910"/>
        <a:ext cx="2464231" cy="1392951"/>
      </dsp:txXfrm>
    </dsp:sp>
    <dsp:sp modelId="{080474C8-0FEA-4FD1-97F1-0978CFB4A37F}">
      <dsp:nvSpPr>
        <dsp:cNvPr id="0" name=""/>
        <dsp:cNvSpPr/>
      </dsp:nvSpPr>
      <dsp:spPr>
        <a:xfrm>
          <a:off x="3865877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8260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919252" y="1713541"/>
          <a:ext cx="2106751" cy="552778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Importazione modello</a:t>
          </a:r>
        </a:p>
      </dsp:txBody>
      <dsp:txXfrm>
        <a:off x="4919252" y="1713541"/>
        <a:ext cx="2106751" cy="552778"/>
      </dsp:txXfrm>
    </dsp:sp>
    <dsp:sp modelId="{80CDBBF8-C6B4-4166-87C1-DC9120CC7586}">
      <dsp:nvSpPr>
        <dsp:cNvPr id="0" name=""/>
        <dsp:cNvSpPr/>
      </dsp:nvSpPr>
      <dsp:spPr>
        <a:xfrm>
          <a:off x="4912458" y="0"/>
          <a:ext cx="2120339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/>
            <a:t>Importazione del modello tramite il plugin asset manager </a:t>
          </a:r>
          <a:endParaRPr lang="it-IT" sz="1800" kern="1200" dirty="0">
            <a:latin typeface="+mn-lt"/>
          </a:endParaRPr>
        </a:p>
      </dsp:txBody>
      <dsp:txXfrm>
        <a:off x="4912458" y="0"/>
        <a:ext cx="2120339" cy="1392951"/>
      </dsp:txXfrm>
    </dsp:sp>
    <dsp:sp modelId="{89759DE5-9F8A-470E-A6D8-F13BB4DEE93D}">
      <dsp:nvSpPr>
        <dsp:cNvPr id="0" name=""/>
        <dsp:cNvSpPr/>
      </dsp:nvSpPr>
      <dsp:spPr>
        <a:xfrm>
          <a:off x="597262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932829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7026004" y="1713541"/>
          <a:ext cx="2106751" cy="552778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Setup plugin</a:t>
          </a:r>
        </a:p>
      </dsp:txBody>
      <dsp:txXfrm>
        <a:off x="7026004" y="1713541"/>
        <a:ext cx="2106751" cy="552778"/>
      </dsp:txXfrm>
    </dsp:sp>
    <dsp:sp modelId="{1BB5FD64-47F9-47A3-911F-535BFE17A3B9}">
      <dsp:nvSpPr>
        <dsp:cNvPr id="0" name=""/>
        <dsp:cNvSpPr/>
      </dsp:nvSpPr>
      <dsp:spPr>
        <a:xfrm>
          <a:off x="6515274" y="2586910"/>
          <a:ext cx="3128209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/>
            <a:t>Modifica degli assets dei plugin relativi al post-processing e alle funzionalità di picking e animazione</a:t>
          </a:r>
          <a:endParaRPr lang="it-IT" sz="1800" kern="1200" dirty="0">
            <a:latin typeface="+mn-lt"/>
          </a:endParaRPr>
        </a:p>
      </dsp:txBody>
      <dsp:txXfrm>
        <a:off x="6515274" y="2586910"/>
        <a:ext cx="3128209" cy="1392951"/>
      </dsp:txXfrm>
    </dsp:sp>
    <dsp:sp modelId="{FE9B27EB-7AC7-485A-9A55-41E8118F9EAF}">
      <dsp:nvSpPr>
        <dsp:cNvPr id="0" name=""/>
        <dsp:cNvSpPr/>
      </dsp:nvSpPr>
      <dsp:spPr>
        <a:xfrm>
          <a:off x="8079379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8039581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909743" y="936555"/>
          <a:ext cx="552774" cy="2106751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infografiche</a:t>
          </a:r>
        </a:p>
      </dsp:txBody>
      <dsp:txXfrm rot="-5400000">
        <a:off x="9132755" y="1740527"/>
        <a:ext cx="2079767" cy="498806"/>
      </dsp:txXfrm>
    </dsp:sp>
    <dsp:sp modelId="{1FA3C236-5719-4A33-A6BB-80FA85F940E3}">
      <dsp:nvSpPr>
        <dsp:cNvPr id="0" name=""/>
        <dsp:cNvSpPr/>
      </dsp:nvSpPr>
      <dsp:spPr>
        <a:xfrm>
          <a:off x="8901364" y="0"/>
          <a:ext cx="25695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e popolamento delle infografiche </a:t>
          </a:r>
        </a:p>
      </dsp:txBody>
      <dsp:txXfrm>
        <a:off x="8901364" y="0"/>
        <a:ext cx="2569534" cy="1392951"/>
      </dsp:txXfrm>
    </dsp:sp>
    <dsp:sp modelId="{18F1C823-9ACD-4FCD-8102-F468DCE57A45}">
      <dsp:nvSpPr>
        <dsp:cNvPr id="0" name=""/>
        <dsp:cNvSpPr/>
      </dsp:nvSpPr>
      <dsp:spPr>
        <a:xfrm>
          <a:off x="10186131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10146332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97F1-1320-495C-BBFB-DC38919313C7}">
      <dsp:nvSpPr>
        <dsp:cNvPr id="0" name=""/>
        <dsp:cNvSpPr/>
      </dsp:nvSpPr>
      <dsp:spPr>
        <a:xfrm>
          <a:off x="0" y="0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F46E4-BF3A-4EDD-A510-65EB70246639}">
      <dsp:nvSpPr>
        <dsp:cNvPr id="0" name=""/>
        <dsp:cNvSpPr/>
      </dsp:nvSpPr>
      <dsp:spPr>
        <a:xfrm>
          <a:off x="276335" y="207341"/>
          <a:ext cx="502429" cy="5024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D6D62-3844-4799-8B08-686AEB3A1710}">
      <dsp:nvSpPr>
        <dsp:cNvPr id="0" name=""/>
        <dsp:cNvSpPr/>
      </dsp:nvSpPr>
      <dsp:spPr>
        <a:xfrm>
          <a:off x="1055101" y="1802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2"/>
              </a:solidFill>
            </a:rPr>
            <a:t>Aggiornamenti costanti</a:t>
          </a:r>
        </a:p>
      </dsp:txBody>
      <dsp:txXfrm>
        <a:off x="1055101" y="1802"/>
        <a:ext cx="6290260" cy="913507"/>
      </dsp:txXfrm>
    </dsp:sp>
    <dsp:sp modelId="{E8FD6DF8-01FD-4194-8792-C174794552DF}">
      <dsp:nvSpPr>
        <dsp:cNvPr id="0" name=""/>
        <dsp:cNvSpPr/>
      </dsp:nvSpPr>
      <dsp:spPr>
        <a:xfrm>
          <a:off x="0" y="1143686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22803-2E4B-4C83-A830-06086202F6F4}">
      <dsp:nvSpPr>
        <dsp:cNvPr id="0" name=""/>
        <dsp:cNvSpPr/>
      </dsp:nvSpPr>
      <dsp:spPr>
        <a:xfrm>
          <a:off x="276335" y="1349225"/>
          <a:ext cx="502429" cy="5024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8E16C-8D7E-4F49-ADB8-00B97CDFBE0E}">
      <dsp:nvSpPr>
        <dsp:cNvPr id="0" name=""/>
        <dsp:cNvSpPr/>
      </dsp:nvSpPr>
      <dsp:spPr>
        <a:xfrm>
          <a:off x="1055101" y="1143686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>
              <a:solidFill>
                <a:schemeClr val="bg2"/>
              </a:solidFill>
            </a:rPr>
            <a:t>Alta resa grafica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1055101" y="1143686"/>
        <a:ext cx="6290260" cy="913507"/>
      </dsp:txXfrm>
    </dsp:sp>
    <dsp:sp modelId="{F25AFDA1-72F2-4468-9A77-5E5F12088447}">
      <dsp:nvSpPr>
        <dsp:cNvPr id="0" name=""/>
        <dsp:cNvSpPr/>
      </dsp:nvSpPr>
      <dsp:spPr>
        <a:xfrm>
          <a:off x="0" y="2285570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E4D49-761F-4968-91E6-60EB413C9F69}">
      <dsp:nvSpPr>
        <dsp:cNvPr id="0" name=""/>
        <dsp:cNvSpPr/>
      </dsp:nvSpPr>
      <dsp:spPr>
        <a:xfrm>
          <a:off x="276335" y="2491110"/>
          <a:ext cx="502429" cy="5024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A6C00-6E79-45D5-A9EF-12ADBD5F66A6}">
      <dsp:nvSpPr>
        <dsp:cNvPr id="0" name=""/>
        <dsp:cNvSpPr/>
      </dsp:nvSpPr>
      <dsp:spPr>
        <a:xfrm>
          <a:off x="1055101" y="2285570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2"/>
              </a:solidFill>
            </a:rPr>
            <a:t>Performance elevate su diversi dispositivi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1055101" y="2285570"/>
        <a:ext cx="6290260" cy="913507"/>
      </dsp:txXfrm>
    </dsp:sp>
    <dsp:sp modelId="{26822A96-FCA6-4FE3-9D1C-FE8EAE1EAA25}">
      <dsp:nvSpPr>
        <dsp:cNvPr id="0" name=""/>
        <dsp:cNvSpPr/>
      </dsp:nvSpPr>
      <dsp:spPr>
        <a:xfrm>
          <a:off x="0" y="3427455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46878-B395-497B-8315-77B4F0FA91E6}">
      <dsp:nvSpPr>
        <dsp:cNvPr id="0" name=""/>
        <dsp:cNvSpPr/>
      </dsp:nvSpPr>
      <dsp:spPr>
        <a:xfrm>
          <a:off x="276335" y="3632994"/>
          <a:ext cx="502429" cy="5024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08340-1742-4D32-8F72-F8E7CC3939DE}">
      <dsp:nvSpPr>
        <dsp:cNvPr id="0" name=""/>
        <dsp:cNvSpPr/>
      </dsp:nvSpPr>
      <dsp:spPr>
        <a:xfrm>
          <a:off x="1055101" y="3427455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>
              <a:solidFill>
                <a:schemeClr val="bg2"/>
              </a:solidFill>
            </a:rPr>
            <a:t>Costo elevato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1055101" y="3427455"/>
        <a:ext cx="6290260" cy="9135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97F1-1320-495C-BBFB-DC38919313C7}">
      <dsp:nvSpPr>
        <dsp:cNvPr id="0" name=""/>
        <dsp:cNvSpPr/>
      </dsp:nvSpPr>
      <dsp:spPr>
        <a:xfrm>
          <a:off x="0" y="0"/>
          <a:ext cx="7345362" cy="12264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F46E4-BF3A-4EDD-A510-65EB70246639}">
      <dsp:nvSpPr>
        <dsp:cNvPr id="0" name=""/>
        <dsp:cNvSpPr/>
      </dsp:nvSpPr>
      <dsp:spPr>
        <a:xfrm>
          <a:off x="371013" y="277302"/>
          <a:ext cx="674570" cy="674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D6D62-3844-4799-8B08-686AEB3A1710}">
      <dsp:nvSpPr>
        <dsp:cNvPr id="0" name=""/>
        <dsp:cNvSpPr/>
      </dsp:nvSpPr>
      <dsp:spPr>
        <a:xfrm>
          <a:off x="1416598" y="1341"/>
          <a:ext cx="5928763" cy="1226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804" tIns="129804" rIns="129804" bIns="1298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bg2"/>
              </a:solidFill>
            </a:rPr>
            <a:t>Inserimento</a:t>
          </a:r>
          <a:r>
            <a:rPr lang="en-US" sz="2500" kern="1200" dirty="0">
              <a:solidFill>
                <a:schemeClr val="bg2"/>
              </a:solidFill>
            </a:rPr>
            <a:t> database per </a:t>
          </a:r>
          <a:r>
            <a:rPr lang="en-US" sz="2500" kern="1200" dirty="0" err="1">
              <a:solidFill>
                <a:schemeClr val="bg2"/>
              </a:solidFill>
            </a:rPr>
            <a:t>infografica</a:t>
          </a:r>
          <a:endParaRPr lang="en-US" sz="2500" kern="1200" dirty="0">
            <a:solidFill>
              <a:schemeClr val="bg2"/>
            </a:solidFill>
          </a:endParaRPr>
        </a:p>
      </dsp:txBody>
      <dsp:txXfrm>
        <a:off x="1416598" y="1341"/>
        <a:ext cx="5928763" cy="1226491"/>
      </dsp:txXfrm>
    </dsp:sp>
    <dsp:sp modelId="{E8FD6DF8-01FD-4194-8792-C174794552DF}">
      <dsp:nvSpPr>
        <dsp:cNvPr id="0" name=""/>
        <dsp:cNvSpPr/>
      </dsp:nvSpPr>
      <dsp:spPr>
        <a:xfrm>
          <a:off x="0" y="1534456"/>
          <a:ext cx="7345362" cy="12264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22803-2E4B-4C83-A830-06086202F6F4}">
      <dsp:nvSpPr>
        <dsp:cNvPr id="0" name=""/>
        <dsp:cNvSpPr/>
      </dsp:nvSpPr>
      <dsp:spPr>
        <a:xfrm>
          <a:off x="371013" y="1810417"/>
          <a:ext cx="674570" cy="67457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8E16C-8D7E-4F49-ADB8-00B97CDFBE0E}">
      <dsp:nvSpPr>
        <dsp:cNvPr id="0" name=""/>
        <dsp:cNvSpPr/>
      </dsp:nvSpPr>
      <dsp:spPr>
        <a:xfrm>
          <a:off x="1416598" y="1534456"/>
          <a:ext cx="5928763" cy="1226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804" tIns="129804" rIns="129804" bIns="1298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bg2"/>
              </a:solidFill>
            </a:rPr>
            <a:t>Sviluppo plugin personalizzati </a:t>
          </a:r>
          <a:endParaRPr lang="en-US" sz="2500" kern="1200" dirty="0">
            <a:solidFill>
              <a:schemeClr val="bg2"/>
            </a:solidFill>
          </a:endParaRPr>
        </a:p>
      </dsp:txBody>
      <dsp:txXfrm>
        <a:off x="1416598" y="1534456"/>
        <a:ext cx="5928763" cy="1226491"/>
      </dsp:txXfrm>
    </dsp:sp>
    <dsp:sp modelId="{F25AFDA1-72F2-4468-9A77-5E5F12088447}">
      <dsp:nvSpPr>
        <dsp:cNvPr id="0" name=""/>
        <dsp:cNvSpPr/>
      </dsp:nvSpPr>
      <dsp:spPr>
        <a:xfrm>
          <a:off x="0" y="3091251"/>
          <a:ext cx="7345362" cy="12264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E4D49-761F-4968-91E6-60EB413C9F69}">
      <dsp:nvSpPr>
        <dsp:cNvPr id="0" name=""/>
        <dsp:cNvSpPr/>
      </dsp:nvSpPr>
      <dsp:spPr>
        <a:xfrm>
          <a:off x="175769" y="3067571"/>
          <a:ext cx="1065059" cy="127385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A6C00-6E79-45D5-A9EF-12ADBD5F66A6}">
      <dsp:nvSpPr>
        <dsp:cNvPr id="0" name=""/>
        <dsp:cNvSpPr/>
      </dsp:nvSpPr>
      <dsp:spPr>
        <a:xfrm>
          <a:off x="1416598" y="3091251"/>
          <a:ext cx="5928763" cy="1226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804" tIns="129804" rIns="129804" bIns="1298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bg2"/>
              </a:solidFill>
            </a:rPr>
            <a:t>Implementazione di </a:t>
          </a:r>
          <a:r>
            <a:rPr lang="it-IT" sz="2500" kern="1200" dirty="0" err="1">
              <a:solidFill>
                <a:schemeClr val="bg2"/>
              </a:solidFill>
            </a:rPr>
            <a:t>augmented</a:t>
          </a:r>
          <a:r>
            <a:rPr lang="it-IT" sz="2500" kern="1200" dirty="0">
              <a:solidFill>
                <a:schemeClr val="bg2"/>
              </a:solidFill>
            </a:rPr>
            <a:t> e </a:t>
          </a:r>
          <a:r>
            <a:rPr lang="it-IT" sz="2500" kern="1200" dirty="0" err="1">
              <a:solidFill>
                <a:schemeClr val="bg2"/>
              </a:solidFill>
            </a:rPr>
            <a:t>virtual</a:t>
          </a:r>
          <a:r>
            <a:rPr lang="it-IT" sz="2500" kern="1200" dirty="0">
              <a:solidFill>
                <a:schemeClr val="bg2"/>
              </a:solidFill>
            </a:rPr>
            <a:t> reality</a:t>
          </a:r>
          <a:endParaRPr lang="en-US" sz="2500" kern="1200" dirty="0">
            <a:solidFill>
              <a:schemeClr val="bg2"/>
            </a:solidFill>
          </a:endParaRPr>
        </a:p>
      </dsp:txBody>
      <dsp:txXfrm>
        <a:off x="1416598" y="3091251"/>
        <a:ext cx="5928763" cy="1226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Sequenza temporale con rettangoli arrotondati"/>
  <dgm:desc val="Utilizzabile per mostrare un elenco di eventi in ordine cronologico. Una casella invisibile contiene la descrizione, mentre la data compare all'intero di rettangoli, tranne che per il primo e l'ultimo nodo in cui gli angoli del rettangolo sono arrotondati. Può visualizzare grandi quantità di testo e un formato data descrittivo lung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20/03/2023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20/03/2023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973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6059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295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955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915768-B9A9-4DBA-A109-23ADBEFF0E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DA9C8A8-B4AA-47B5-B75E-5985019D70B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2523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425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2693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13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541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12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83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498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461" y="839516"/>
            <a:ext cx="10889077" cy="3507197"/>
          </a:xfrm>
        </p:spPr>
        <p:txBody>
          <a:bodyPr rtlCol="0" anchor="b" anchorCtr="0"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4000" b="0" i="0" u="none" strike="noStrike" dirty="0">
                <a:effectLst/>
                <a:latin typeface="+mn-lt"/>
              </a:rPr>
              <a:t>ANALISI DI WEBGI PER LO SVILUPPO E L’OTTIMIZZAZIONE DI SCENE VIRTUALI 3D</a:t>
            </a:r>
            <a:br>
              <a:rPr lang="it-IT" sz="4000" b="0" dirty="0">
                <a:effectLst/>
                <a:latin typeface="+mn-lt"/>
              </a:rPr>
            </a:br>
            <a:br>
              <a:rPr lang="it-IT" sz="4000" dirty="0">
                <a:latin typeface="+mn-lt"/>
              </a:rPr>
            </a:br>
            <a:endParaRPr lang="it-IT" sz="4000" dirty="0"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2677" y="3429000"/>
            <a:ext cx="5446643" cy="565978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Tesi di Laurea in Fondamenti di Computer Graphics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2CB19FBF-49F5-3EBB-17E5-1EB44BA36725}"/>
              </a:ext>
            </a:extLst>
          </p:cNvPr>
          <p:cNvSpPr txBox="1">
            <a:spLocks/>
          </p:cNvSpPr>
          <p:nvPr/>
        </p:nvSpPr>
        <p:spPr>
          <a:xfrm>
            <a:off x="1226877" y="4233517"/>
            <a:ext cx="4291600" cy="223354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Relatore: </a:t>
            </a:r>
          </a:p>
          <a:p>
            <a:r>
              <a:rPr lang="it-IT" dirty="0"/>
              <a:t>Prof. Giulio Casciola</a:t>
            </a:r>
          </a:p>
          <a:p>
            <a:r>
              <a:rPr lang="it-IT" dirty="0"/>
              <a:t>Correlatore:</a:t>
            </a:r>
          </a:p>
          <a:p>
            <a:r>
              <a:rPr lang="it-IT" dirty="0"/>
              <a:t>Dr.  Alessandro Puccini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951E62BA-4BA3-48FF-208C-62656182F021}"/>
              </a:ext>
            </a:extLst>
          </p:cNvPr>
          <p:cNvSpPr txBox="1">
            <a:spLocks/>
          </p:cNvSpPr>
          <p:nvPr/>
        </p:nvSpPr>
        <p:spPr>
          <a:xfrm>
            <a:off x="8666922" y="4599884"/>
            <a:ext cx="2873616" cy="150080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Candidato: </a:t>
            </a:r>
          </a:p>
          <a:p>
            <a:r>
              <a:rPr lang="pt-BR" dirty="0"/>
              <a:t>Davide Greco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037A30B6-9CC5-3A2D-CD2E-5DE54AAD5EDF}"/>
              </a:ext>
            </a:extLst>
          </p:cNvPr>
          <p:cNvSpPr txBox="1">
            <a:spLocks/>
          </p:cNvSpPr>
          <p:nvPr/>
        </p:nvSpPr>
        <p:spPr>
          <a:xfrm>
            <a:off x="1911307" y="1647844"/>
            <a:ext cx="8369381" cy="56597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Corso di Laurea Magistrale in 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Viewer 3D:  Adaptive Quality Control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596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Adatta la qualità del rendering in base alle esigenze dell’applicazione, monitorando continuamente le performance</a:t>
            </a:r>
            <a:br>
              <a:rPr lang="it-IT" sz="2400" dirty="0"/>
            </a:br>
            <a:endParaRPr lang="it-IT" sz="24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49562C49-0E3D-7F50-37D7-DCD15BCADA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396769"/>
              </p:ext>
            </p:extLst>
          </p:nvPr>
        </p:nvGraphicFramePr>
        <p:xfrm>
          <a:off x="550862" y="3264226"/>
          <a:ext cx="6154056" cy="3251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83E96099-C970-31D4-3FE2-A4532878F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761" y="3646751"/>
            <a:ext cx="547109" cy="5471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403C4F6-60F8-E0E8-26C4-FDBB58BBE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488" y="4518957"/>
            <a:ext cx="757425" cy="757425"/>
          </a:xfrm>
          <a:prstGeom prst="rect">
            <a:avLst/>
          </a:prstGeom>
        </p:spPr>
      </p:pic>
      <p:pic>
        <p:nvPicPr>
          <p:cNvPr id="9" name="Immagine 8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0DBF1C81-69CE-AC53-E07F-DB260A498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89222" y="5554609"/>
            <a:ext cx="636727" cy="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8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1350850" cy="829359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/>
            <a:r>
              <a:rPr lang="it-IT" sz="5000" kern="1200" dirty="0">
                <a:latin typeface="+mn-lt"/>
              </a:rPr>
              <a:t>Viewer 3D:  Progressive Rendering Pipeline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660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Applicazione di un rendering </a:t>
            </a:r>
            <a:r>
              <a:rPr lang="it-IT" sz="2400" b="1" dirty="0">
                <a:solidFill>
                  <a:schemeClr val="accent2"/>
                </a:solidFill>
              </a:rPr>
              <a:t>incrementale</a:t>
            </a:r>
            <a:r>
              <a:rPr lang="it-IT" sz="2400" dirty="0"/>
              <a:t>, aggiungendo dettagli all’immagine.</a:t>
            </a:r>
            <a:br>
              <a:rPr lang="it-IT" sz="2400" dirty="0"/>
            </a:br>
            <a:endParaRPr lang="it-IT" sz="2400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96C481A-8DB5-12DC-302C-C84DC28C8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925737"/>
              </p:ext>
            </p:extLst>
          </p:nvPr>
        </p:nvGraphicFramePr>
        <p:xfrm>
          <a:off x="550862" y="2602391"/>
          <a:ext cx="8128000" cy="370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416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dirty="0">
                <a:latin typeface="+mn-lt"/>
              </a:rPr>
              <a:t>M</a:t>
            </a:r>
            <a:r>
              <a:rPr lang="it-IT" sz="6000" kern="1200" dirty="0">
                <a:latin typeface="+mn-lt"/>
              </a:rPr>
              <a:t>ateriali PBR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437753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WebGi ottimizza i materiali fisici di three.js attraverso il </a:t>
            </a:r>
            <a:r>
              <a:rPr lang="it-IT" sz="2400" dirty="0" err="1"/>
              <a:t>Physically</a:t>
            </a:r>
            <a:r>
              <a:rPr lang="it-IT" sz="2400" dirty="0"/>
              <a:t> </a:t>
            </a:r>
            <a:r>
              <a:rPr lang="it-IT" sz="2400" dirty="0" err="1"/>
              <a:t>Based</a:t>
            </a:r>
            <a:r>
              <a:rPr lang="it-IT" sz="2400" dirty="0"/>
              <a:t> Rendering (PBR) workflow.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Viene simulato il comportamento fisico della luce utilizzando </a:t>
            </a:r>
            <a:r>
              <a:rPr lang="it-IT" sz="2400" b="1" dirty="0">
                <a:solidFill>
                  <a:schemeClr val="accent2"/>
                </a:solidFill>
              </a:rPr>
              <a:t>equazioni fisiche </a:t>
            </a:r>
            <a:r>
              <a:rPr lang="it-IT" sz="2400" dirty="0"/>
              <a:t>per il calcolo dell’interazione tra la luce e i materiali.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49868D-1E87-A56D-B385-FA42F73F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694446"/>
            <a:ext cx="6992656" cy="384596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354FC07-6D30-3F8A-8583-809DFA435793}"/>
              </a:ext>
            </a:extLst>
          </p:cNvPr>
          <p:cNvSpPr/>
          <p:nvPr/>
        </p:nvSpPr>
        <p:spPr>
          <a:xfrm>
            <a:off x="5114925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ALBEDO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A96A597-C012-4B98-C5DC-B4413CC54CAC}"/>
              </a:ext>
            </a:extLst>
          </p:cNvPr>
          <p:cNvSpPr/>
          <p:nvPr/>
        </p:nvSpPr>
        <p:spPr>
          <a:xfrm>
            <a:off x="6711844" y="3111500"/>
            <a:ext cx="7651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5FFA842-6B68-F051-0437-4A1167C71617}"/>
              </a:ext>
            </a:extLst>
          </p:cNvPr>
          <p:cNvSpPr/>
          <p:nvPr/>
        </p:nvSpPr>
        <p:spPr>
          <a:xfrm>
            <a:off x="6534043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NORMAL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0F80A2-6043-137E-9D38-716B50BAED65}"/>
              </a:ext>
            </a:extLst>
          </p:cNvPr>
          <p:cNvSpPr/>
          <p:nvPr/>
        </p:nvSpPr>
        <p:spPr>
          <a:xfrm>
            <a:off x="7905505" y="311150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METALLIC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ECD71DA-E60D-DF4E-54BA-A8530653E1CB}"/>
              </a:ext>
            </a:extLst>
          </p:cNvPr>
          <p:cNvSpPr/>
          <p:nvPr/>
        </p:nvSpPr>
        <p:spPr>
          <a:xfrm>
            <a:off x="9276967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ROUGHNESS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4876F8B-D536-241A-D3F6-CD92A4544577}"/>
              </a:ext>
            </a:extLst>
          </p:cNvPr>
          <p:cNvSpPr/>
          <p:nvPr/>
        </p:nvSpPr>
        <p:spPr>
          <a:xfrm>
            <a:off x="10694240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AO</a:t>
            </a:r>
          </a:p>
        </p:txBody>
      </p:sp>
    </p:spTree>
    <p:extLst>
      <p:ext uri="{BB962C8B-B14F-4D97-AF65-F5344CB8AC3E}">
        <p14:creationId xmlns:p14="http://schemas.microsoft.com/office/powerpoint/2010/main" val="417858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dirty="0">
                <a:latin typeface="+mn-lt"/>
              </a:rPr>
              <a:t>P</a:t>
            </a:r>
            <a:r>
              <a:rPr lang="it-IT" sz="6000" kern="1200" dirty="0">
                <a:latin typeface="+mn-lt"/>
              </a:rPr>
              <a:t>lugins principali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5347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it-IT" sz="2400" dirty="0"/>
            </a:br>
            <a:endParaRPr lang="it-IT" sz="2400" dirty="0"/>
          </a:p>
        </p:txBody>
      </p:sp>
      <p:pic>
        <p:nvPicPr>
          <p:cNvPr id="8" name="Immagine 7" descr="Immagine che contiene testo, elettronica, computer, tastiera&#10;&#10;Descrizione generata automaticamente">
            <a:extLst>
              <a:ext uri="{FF2B5EF4-FFF2-40B4-BE49-F238E27FC236}">
                <a16:creationId xmlns:a16="http://schemas.microsoft.com/office/drawing/2014/main" id="{3E07B688-8F62-D919-87BF-F3EE780B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220735"/>
            <a:ext cx="3320515" cy="1867790"/>
          </a:xfrm>
          <a:prstGeom prst="rect">
            <a:avLst/>
          </a:prstGeom>
        </p:spPr>
      </p:pic>
      <p:pic>
        <p:nvPicPr>
          <p:cNvPr id="10" name="Immagine 9" descr="Immagine che contiene traffico, luce&#10;&#10;Descrizione generata automaticamente">
            <a:extLst>
              <a:ext uri="{FF2B5EF4-FFF2-40B4-BE49-F238E27FC236}">
                <a16:creationId xmlns:a16="http://schemas.microsoft.com/office/drawing/2014/main" id="{0D2D19FB-88E7-5E57-430E-782A0FC5B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622" y="2220735"/>
            <a:ext cx="3320515" cy="1867790"/>
          </a:xfrm>
          <a:prstGeom prst="rect">
            <a:avLst/>
          </a:prstGeom>
        </p:spPr>
      </p:pic>
      <p:pic>
        <p:nvPicPr>
          <p:cNvPr id="12" name="Immagine 11" descr="Immagine che contiene interno, muro, servizi igienici, bianco&#10;&#10;Descrizione generata automaticamente">
            <a:extLst>
              <a:ext uri="{FF2B5EF4-FFF2-40B4-BE49-F238E27FC236}">
                <a16:creationId xmlns:a16="http://schemas.microsoft.com/office/drawing/2014/main" id="{779CD2CA-4ED2-CE8E-A2BE-63EAAFBF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93" y="2220735"/>
            <a:ext cx="3350677" cy="188475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BCBEF22-9F42-14AE-6B6A-7D69CE7C7D4B}"/>
              </a:ext>
            </a:extLst>
          </p:cNvPr>
          <p:cNvSpPr txBox="1"/>
          <p:nvPr/>
        </p:nvSpPr>
        <p:spPr>
          <a:xfrm>
            <a:off x="4772881" y="4121527"/>
            <a:ext cx="262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Screen Space </a:t>
            </a:r>
            <a:r>
              <a:rPr lang="it-IT" sz="2400" dirty="0" err="1"/>
              <a:t>Reflections</a:t>
            </a:r>
            <a:r>
              <a:rPr lang="it-IT" sz="2400" dirty="0"/>
              <a:t> Plugin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DDB72-576B-C695-28F3-DB655E31445E}"/>
              </a:ext>
            </a:extLst>
          </p:cNvPr>
          <p:cNvSpPr txBox="1"/>
          <p:nvPr/>
        </p:nvSpPr>
        <p:spPr>
          <a:xfrm>
            <a:off x="896669" y="4121792"/>
            <a:ext cx="2628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Screen Space Ambient </a:t>
            </a:r>
            <a:r>
              <a:rPr lang="it-IT" sz="2400" dirty="0" err="1"/>
              <a:t>Occlusion</a:t>
            </a:r>
            <a:endParaRPr lang="it-IT" sz="2400" dirty="0"/>
          </a:p>
          <a:p>
            <a:pPr algn="ctr"/>
            <a:r>
              <a:rPr lang="it-IT" sz="2400" dirty="0"/>
              <a:t>Plugin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262F765-218A-1293-C181-A86A2109DDCD}"/>
              </a:ext>
            </a:extLst>
          </p:cNvPr>
          <p:cNvSpPr txBox="1"/>
          <p:nvPr/>
        </p:nvSpPr>
        <p:spPr>
          <a:xfrm>
            <a:off x="8666434" y="4073307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Bloom Plugin</a:t>
            </a:r>
          </a:p>
        </p:txBody>
      </p:sp>
    </p:spTree>
    <p:extLst>
      <p:ext uri="{BB962C8B-B14F-4D97-AF65-F5344CB8AC3E}">
        <p14:creationId xmlns:p14="http://schemas.microsoft.com/office/powerpoint/2010/main" val="7110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14</a:t>
            </a:fld>
            <a:endParaRPr lang="it-IT"/>
          </a:p>
        </p:txBody>
      </p:sp>
      <p:sp>
        <p:nvSpPr>
          <p:cNvPr id="8" name="Titolo 14">
            <a:extLst>
              <a:ext uri="{FF2B5EF4-FFF2-40B4-BE49-F238E27FC236}">
                <a16:creationId xmlns:a16="http://schemas.microsoft.com/office/drawing/2014/main" id="{5E69DD95-B350-F886-704F-45B0C537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>
                <a:latin typeface="+mn-lt"/>
              </a:rPr>
              <a:t>Analisi dei requisiti</a:t>
            </a:r>
            <a:endParaRPr lang="it-IT" sz="6000" kern="1200" dirty="0">
              <a:latin typeface="+mn-lt"/>
            </a:endParaRPr>
          </a:p>
        </p:txBody>
      </p:sp>
      <p:sp>
        <p:nvSpPr>
          <p:cNvPr id="9" name="Sottotitolo 15">
            <a:extLst>
              <a:ext uri="{FF2B5EF4-FFF2-40B4-BE49-F238E27FC236}">
                <a16:creationId xmlns:a16="http://schemas.microsoft.com/office/drawing/2014/main" id="{9E16B27B-B097-64B2-0149-D2F64D0ACE21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Sviluppo del progetto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4B0D2EA-02A8-ABB2-D931-BC9CCB5F3E10}"/>
              </a:ext>
            </a:extLst>
          </p:cNvPr>
          <p:cNvSpPr txBox="1"/>
          <p:nvPr/>
        </p:nvSpPr>
        <p:spPr>
          <a:xfrm>
            <a:off x="472757" y="2124223"/>
            <a:ext cx="974529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Creare una applicazione web con WebGi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Migliorare la qualità grafica 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Renderla compatibile per mobile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Implementare le funzionalità di base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Implementare funzionalità aggiuntive: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Schermata di caricamento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Animazioni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Infografica prodotti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19749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 descr="Segnaposto SmartArt della sequenza temporale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089367"/>
              </p:ext>
            </p:extLst>
          </p:nvPr>
        </p:nvGraphicFramePr>
        <p:xfrm>
          <a:off x="123371" y="2234346"/>
          <a:ext cx="11945257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15</a:t>
            </a:fld>
            <a:endParaRPr lang="it-IT" dirty="0"/>
          </a:p>
        </p:txBody>
      </p:sp>
      <p:sp>
        <p:nvSpPr>
          <p:cNvPr id="9" name="Titolo 14">
            <a:extLst>
              <a:ext uri="{FF2B5EF4-FFF2-40B4-BE49-F238E27FC236}">
                <a16:creationId xmlns:a16="http://schemas.microsoft.com/office/drawing/2014/main" id="{15BFAFCB-88B9-5C3F-F077-632E42BE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/>
            <a:r>
              <a:rPr lang="it-IT" sz="5000" dirty="0">
                <a:latin typeface="+mn-lt"/>
              </a:rPr>
              <a:t>Sviluppo di una scena virtuale con WebGi</a:t>
            </a:r>
            <a:endParaRPr lang="it-IT" sz="5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C54ED4DD-606A-8780-3B31-A07F0A761601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Sviluppo del progetto</a:t>
            </a:r>
          </a:p>
        </p:txBody>
      </p:sp>
      <p:pic>
        <p:nvPicPr>
          <p:cNvPr id="3" name="Immagine 2" descr="Immagine che contiene logo&#10;&#10;Descrizione generata automaticamente">
            <a:extLst>
              <a:ext uri="{FF2B5EF4-FFF2-40B4-BE49-F238E27FC236}">
                <a16:creationId xmlns:a16="http://schemas.microsoft.com/office/drawing/2014/main" id="{90761453-DCFC-5608-36A5-193AC591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0835" y="1821154"/>
            <a:ext cx="1242391" cy="12423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5C1E31-7D73-0548-F9EA-5FA3ED11A1C5}"/>
              </a:ext>
            </a:extLst>
          </p:cNvPr>
          <p:cNvSpPr txBox="1"/>
          <p:nvPr/>
        </p:nvSpPr>
        <p:spPr>
          <a:xfrm>
            <a:off x="10002145" y="160716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CSS</a:t>
            </a:r>
          </a:p>
        </p:txBody>
      </p:sp>
      <p:pic>
        <p:nvPicPr>
          <p:cNvPr id="8" name="Immagine 7" descr="Immagine che contiene logo&#10;&#10;Descrizione generata automaticamente">
            <a:extLst>
              <a:ext uri="{FF2B5EF4-FFF2-40B4-BE49-F238E27FC236}">
                <a16:creationId xmlns:a16="http://schemas.microsoft.com/office/drawing/2014/main" id="{74D6570A-5F8E-BA8F-74BA-3C8503376D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051" y="1941342"/>
            <a:ext cx="2822713" cy="75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3-16 12-49-31">
            <a:hlinkClick r:id="" action="ppaction://media"/>
            <a:extLst>
              <a:ext uri="{FF2B5EF4-FFF2-40B4-BE49-F238E27FC236}">
                <a16:creationId xmlns:a16="http://schemas.microsoft.com/office/drawing/2014/main" id="{522A986B-112A-4202-9CB1-EC732E10E96D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072" y="196900"/>
            <a:ext cx="10923856" cy="6144669"/>
          </a:xfrm>
          <a:noFill/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897F62-B579-0663-5E62-FA943F51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1042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17</a:t>
            </a:fld>
            <a:endParaRPr lang="it-IT"/>
          </a:p>
        </p:txBody>
      </p:sp>
      <p:graphicFrame>
        <p:nvGraphicFramePr>
          <p:cNvPr id="59" name="CasellaDiTesto 17">
            <a:extLst>
              <a:ext uri="{FF2B5EF4-FFF2-40B4-BE49-F238E27FC236}">
                <a16:creationId xmlns:a16="http://schemas.microsoft.com/office/drawing/2014/main" id="{64BCA8B7-CF19-B669-B9A3-743EF8482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923615"/>
              </p:ext>
            </p:extLst>
          </p:nvPr>
        </p:nvGraphicFramePr>
        <p:xfrm>
          <a:off x="550862" y="208202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olo 14">
            <a:extLst>
              <a:ext uri="{FF2B5EF4-FFF2-40B4-BE49-F238E27FC236}">
                <a16:creationId xmlns:a16="http://schemas.microsoft.com/office/drawing/2014/main" id="{04F83A93-C93B-6800-1E4F-A3360AB2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dirty="0">
                <a:latin typeface="+mn-lt"/>
              </a:rPr>
              <a:t>Conclusioni</a:t>
            </a:r>
            <a:endParaRPr lang="it-IT" sz="6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DC886050-91BD-435C-DB9B-DBAA1BB5EEC7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121383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18</a:t>
            </a:fld>
            <a:endParaRPr lang="it-IT"/>
          </a:p>
        </p:txBody>
      </p:sp>
      <p:graphicFrame>
        <p:nvGraphicFramePr>
          <p:cNvPr id="59" name="CasellaDiTesto 17">
            <a:extLst>
              <a:ext uri="{FF2B5EF4-FFF2-40B4-BE49-F238E27FC236}">
                <a16:creationId xmlns:a16="http://schemas.microsoft.com/office/drawing/2014/main" id="{64BCA8B7-CF19-B669-B9A3-743EF8482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415441"/>
              </p:ext>
            </p:extLst>
          </p:nvPr>
        </p:nvGraphicFramePr>
        <p:xfrm>
          <a:off x="550862" y="208202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olo 14">
            <a:extLst>
              <a:ext uri="{FF2B5EF4-FFF2-40B4-BE49-F238E27FC236}">
                <a16:creationId xmlns:a16="http://schemas.microsoft.com/office/drawing/2014/main" id="{04F83A93-C93B-6800-1E4F-A3360AB2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dirty="0">
                <a:latin typeface="+mn-lt"/>
              </a:rPr>
              <a:t>Sviluppi futuri</a:t>
            </a:r>
            <a:endParaRPr lang="it-IT" sz="6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DC886050-91BD-435C-DB9B-DBAA1BB5EEC7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46060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19</a:t>
            </a:fld>
            <a:endParaRPr lang="it-IT" dirty="0"/>
          </a:p>
        </p:txBody>
      </p:sp>
      <p:sp>
        <p:nvSpPr>
          <p:cNvPr id="11" name="Titolo 14">
            <a:extLst>
              <a:ext uri="{FF2B5EF4-FFF2-40B4-BE49-F238E27FC236}">
                <a16:creationId xmlns:a16="http://schemas.microsoft.com/office/drawing/2014/main" id="{18A71F72-B4A5-71EF-1398-5AB2A4D9A193}"/>
              </a:ext>
            </a:extLst>
          </p:cNvPr>
          <p:cNvSpPr txBox="1">
            <a:spLocks/>
          </p:cNvSpPr>
          <p:nvPr/>
        </p:nvSpPr>
        <p:spPr>
          <a:xfrm>
            <a:off x="2677546" y="2599641"/>
            <a:ext cx="6836907" cy="82935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>
                <a:latin typeface="+mn-lt"/>
              </a:rPr>
              <a:t>Grazie dell’attenzione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2</a:t>
            </a:fld>
            <a:endParaRPr lang="it-IT"/>
          </a:p>
        </p:txBody>
      </p:sp>
      <p:graphicFrame>
        <p:nvGraphicFramePr>
          <p:cNvPr id="17" name="Segnaposto contenuto 2">
            <a:extLst>
              <a:ext uri="{FF2B5EF4-FFF2-40B4-BE49-F238E27FC236}">
                <a16:creationId xmlns:a16="http://schemas.microsoft.com/office/drawing/2014/main" id="{61ABBCA7-98FA-B191-A91E-420C9FA09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498933"/>
              </p:ext>
            </p:extLst>
          </p:nvPr>
        </p:nvGraphicFramePr>
        <p:xfrm>
          <a:off x="4295775" y="175006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olo 14">
            <a:extLst>
              <a:ext uri="{FF2B5EF4-FFF2-40B4-BE49-F238E27FC236}">
                <a16:creationId xmlns:a16="http://schemas.microsoft.com/office/drawing/2014/main" id="{4B1ED63B-F269-E7DC-AD57-EACA5EB0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Sommario</a:t>
            </a:r>
          </a:p>
        </p:txBody>
      </p:sp>
      <p:pic>
        <p:nvPicPr>
          <p:cNvPr id="9" name="Immagine 8" descr="Immagine che contiene testo, scaffale, scuro, distributore automatico&#10;&#10;Descrizione generata automaticamente">
            <a:extLst>
              <a:ext uri="{FF2B5EF4-FFF2-40B4-BE49-F238E27FC236}">
                <a16:creationId xmlns:a16="http://schemas.microsoft.com/office/drawing/2014/main" id="{AB50A396-E87F-2AC3-7BE4-C003C160C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66130" y="1540489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3</a:t>
            </a:fld>
            <a:endParaRPr lang="it-IT"/>
          </a:p>
        </p:txBody>
      </p:sp>
      <p:sp>
        <p:nvSpPr>
          <p:cNvPr id="33" name="Titolo 14">
            <a:extLst>
              <a:ext uri="{FF2B5EF4-FFF2-40B4-BE49-F238E27FC236}">
                <a16:creationId xmlns:a16="http://schemas.microsoft.com/office/drawing/2014/main" id="{9941CAF8-B340-6180-8800-234CF43C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Introduzione</a:t>
            </a:r>
          </a:p>
        </p:txBody>
      </p:sp>
      <p:sp>
        <p:nvSpPr>
          <p:cNvPr id="36" name="Sottotitolo 15">
            <a:extLst>
              <a:ext uri="{FF2B5EF4-FFF2-40B4-BE49-F238E27FC236}">
                <a16:creationId xmlns:a16="http://schemas.microsoft.com/office/drawing/2014/main" id="{42A979D3-4866-B888-FA4F-9DD57BB95312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Introduzione</a:t>
            </a:r>
          </a:p>
        </p:txBody>
      </p:sp>
      <p:pic>
        <p:nvPicPr>
          <p:cNvPr id="45" name="Elemento grafico 44" descr="Punto interrogativo con riempimento a tinta unita">
            <a:extLst>
              <a:ext uri="{FF2B5EF4-FFF2-40B4-BE49-F238E27FC236}">
                <a16:creationId xmlns:a16="http://schemas.microsoft.com/office/drawing/2014/main" id="{116EA03A-8D67-F06E-D3A4-3AD755039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5342" y="1698172"/>
            <a:ext cx="1081315" cy="1150256"/>
          </a:xfrm>
          <a:prstGeom prst="rect">
            <a:avLst/>
          </a:prstGeom>
        </p:spPr>
      </p:pic>
      <p:pic>
        <p:nvPicPr>
          <p:cNvPr id="47" name="Elemento grafico 46" descr="Tiro a segno con riempimento a tinta unita">
            <a:extLst>
              <a:ext uri="{FF2B5EF4-FFF2-40B4-BE49-F238E27FC236}">
                <a16:creationId xmlns:a16="http://schemas.microsoft.com/office/drawing/2014/main" id="{E4688123-7E37-4C39-5112-D411DF648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0483" y="1698172"/>
            <a:ext cx="1081315" cy="1150256"/>
          </a:xfrm>
          <a:prstGeom prst="rect">
            <a:avLst/>
          </a:prstGeom>
        </p:spPr>
      </p:pic>
      <p:pic>
        <p:nvPicPr>
          <p:cNvPr id="49" name="Elemento grafico 48" descr="Lente di ingrandimento con riempimento a tinta unita">
            <a:extLst>
              <a:ext uri="{FF2B5EF4-FFF2-40B4-BE49-F238E27FC236}">
                <a16:creationId xmlns:a16="http://schemas.microsoft.com/office/drawing/2014/main" id="{6F5006FC-8F75-BF11-2F92-B627C0518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0202" y="1698171"/>
            <a:ext cx="1081315" cy="1150256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AF82EB98-4A46-301C-1B88-50FB26759167}"/>
              </a:ext>
            </a:extLst>
          </p:cNvPr>
          <p:cNvSpPr txBox="1"/>
          <p:nvPr/>
        </p:nvSpPr>
        <p:spPr>
          <a:xfrm>
            <a:off x="611559" y="2951092"/>
            <a:ext cx="377859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/>
              <a:t>Contesto</a:t>
            </a:r>
          </a:p>
          <a:p>
            <a:pPr algn="ctr"/>
            <a:endParaRPr lang="it-IT" sz="3200" b="1" dirty="0"/>
          </a:p>
          <a:p>
            <a:pPr algn="ctr"/>
            <a:r>
              <a:rPr lang="it-IT" sz="2400" dirty="0"/>
              <a:t>OpGroup s.r.l.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it-IT" sz="2400" dirty="0"/>
              <a:t>Espositori per cosmetici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it-IT" sz="2400" dirty="0"/>
              <a:t>Scene virtuali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32340C4B-DA0F-B2D7-D1DE-CF2F083EE95C}"/>
              </a:ext>
            </a:extLst>
          </p:cNvPr>
          <p:cNvSpPr txBox="1"/>
          <p:nvPr/>
        </p:nvSpPr>
        <p:spPr>
          <a:xfrm>
            <a:off x="4863110" y="2951092"/>
            <a:ext cx="2465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Problema</a:t>
            </a:r>
          </a:p>
          <a:p>
            <a:pPr algn="ctr"/>
            <a:endParaRPr lang="it-IT" sz="3200" b="1" dirty="0"/>
          </a:p>
          <a:p>
            <a:pPr algn="ctr"/>
            <a:r>
              <a:rPr lang="it-IT" sz="2400" dirty="0"/>
              <a:t>Migliorare ed ottimizzare le scene virtuali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82C0B754-08CD-7EB9-56FE-5AA1BF613EF3}"/>
              </a:ext>
            </a:extLst>
          </p:cNvPr>
          <p:cNvSpPr txBox="1"/>
          <p:nvPr/>
        </p:nvSpPr>
        <p:spPr>
          <a:xfrm>
            <a:off x="8020208" y="2955785"/>
            <a:ext cx="334186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Obiettivi</a:t>
            </a:r>
          </a:p>
          <a:p>
            <a:pPr algn="ctr"/>
            <a:endParaRPr lang="it-IT" sz="32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Sviluppare un’applicazione web con WebGi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Aggiungere nuove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HTML5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4</a:t>
            </a:fld>
            <a:endParaRPr lang="it-IT"/>
          </a:p>
        </p:txBody>
      </p:sp>
      <p:pic>
        <p:nvPicPr>
          <p:cNvPr id="17" name="Immagine 16" descr="Immagine che contiene logo&#10;&#10;Descrizione generata automaticamente">
            <a:extLst>
              <a:ext uri="{FF2B5EF4-FFF2-40B4-BE49-F238E27FC236}">
                <a16:creationId xmlns:a16="http://schemas.microsoft.com/office/drawing/2014/main" id="{D96E1DF9-8EEC-1C24-C74C-851B03F1B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969" y="2489553"/>
            <a:ext cx="1878894" cy="187889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529447" y="2082020"/>
            <a:ext cx="51891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0" i="0" u="none" strike="noStrike" dirty="0">
                <a:effectLst/>
              </a:rPr>
              <a:t>Linguaggio di marcatura per lo sviluppo di pagine web. </a:t>
            </a:r>
          </a:p>
          <a:p>
            <a:endParaRPr lang="it-IT" sz="2400" dirty="0"/>
          </a:p>
          <a:p>
            <a:r>
              <a:rPr lang="it-IT" sz="2400" b="0" i="0" u="none" strike="noStrike" dirty="0">
                <a:effectLst/>
              </a:rPr>
              <a:t>Introduce l’elemento </a:t>
            </a:r>
            <a:r>
              <a:rPr lang="it-IT" sz="2400" b="1" i="0" u="none" strike="noStrike" dirty="0">
                <a:solidFill>
                  <a:schemeClr val="accent2"/>
                </a:solidFill>
                <a:effectLst/>
              </a:rPr>
              <a:t>canvas</a:t>
            </a:r>
            <a:r>
              <a:rPr lang="it-IT" sz="2400" b="0" i="0" u="none" strike="noStrike" dirty="0">
                <a:effectLst/>
              </a:rPr>
              <a:t>: è una zona di disegno bidimensionale in cui è possibile rappresentare immagini dinamiche e interattive attraverso script JavaScript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WebGL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dirty="0"/>
              <a:t>Stato dell’arte</a:t>
            </a:r>
            <a:endParaRPr lang="it-IT" kern="1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082020"/>
            <a:ext cx="61893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b="0" i="0" u="none" strike="noStrike" dirty="0">
                <a:effectLst/>
              </a:rPr>
              <a:t>WebGL è una libreria JavaScript che consente di utilizzare le funzionalità di rendering 3D della GPU per creare </a:t>
            </a:r>
            <a:r>
              <a:rPr lang="it-IT" sz="2400" b="1" i="0" u="none" strike="noStrike" dirty="0">
                <a:solidFill>
                  <a:schemeClr val="accent2"/>
                </a:solidFill>
                <a:effectLst/>
              </a:rPr>
              <a:t>contenuti</a:t>
            </a:r>
            <a:r>
              <a:rPr lang="it-IT" sz="2400" b="0" i="0" u="none" strike="noStrike" dirty="0">
                <a:solidFill>
                  <a:schemeClr val="accent2"/>
                </a:solidFill>
                <a:effectLst/>
              </a:rPr>
              <a:t> </a:t>
            </a:r>
            <a:r>
              <a:rPr lang="it-IT" sz="2400" b="1" i="0" u="none" strike="noStrike" dirty="0">
                <a:solidFill>
                  <a:schemeClr val="accent2"/>
                </a:solidFill>
                <a:effectLst/>
              </a:rPr>
              <a:t>interattivi</a:t>
            </a:r>
            <a:r>
              <a:rPr lang="it-IT" sz="2400" b="0" i="0" u="none" strike="noStrike" dirty="0">
                <a:solidFill>
                  <a:schemeClr val="accent2"/>
                </a:solidFill>
                <a:effectLst/>
              </a:rPr>
              <a:t> </a:t>
            </a:r>
            <a:r>
              <a:rPr lang="it-IT" sz="2400" b="0" i="0" u="none" strike="noStrike" dirty="0">
                <a:effectLst/>
              </a:rPr>
              <a:t>tramite il browser.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b="0" i="0" u="none" strike="noStrike" dirty="0">
                <a:effectLst/>
              </a:rPr>
              <a:t>Si possono utilizzare le funzioni di WebGL per: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Creare oggetti 3D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</a:t>
            </a:r>
            <a:r>
              <a:rPr lang="it-IT" sz="2400" b="0" i="0" u="none" strike="noStrike" dirty="0">
                <a:effectLst/>
              </a:rPr>
              <a:t>pplicare texture e materiali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Effettuare il rendering delle ombre.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19" name="Immagine 18" descr="Immagine che contiene logo&#10;&#10;Descrizione generata automaticamente">
            <a:extLst>
              <a:ext uri="{FF2B5EF4-FFF2-40B4-BE49-F238E27FC236}">
                <a16:creationId xmlns:a16="http://schemas.microsoft.com/office/drawing/2014/main" id="{B2418E0F-6AF5-3520-29A7-A68DA6F17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991" y="2601826"/>
            <a:ext cx="3961766" cy="16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1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929449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Pipeline di rendering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/>
          </a:p>
        </p:txBody>
      </p:sp>
      <p:pic>
        <p:nvPicPr>
          <p:cNvPr id="7" name="Immagine 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DC32299C-44D8-6080-A9E5-8656F389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082019"/>
            <a:ext cx="7253762" cy="408024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E3AD86-D994-3CAF-5740-CEA3EBD781A7}"/>
              </a:ext>
            </a:extLst>
          </p:cNvPr>
          <p:cNvSpPr txBox="1"/>
          <p:nvPr/>
        </p:nvSpPr>
        <p:spPr>
          <a:xfrm>
            <a:off x="8477871" y="1995936"/>
            <a:ext cx="31632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realizzata dalla </a:t>
            </a:r>
            <a:r>
              <a:rPr lang="it-IT" b="1" dirty="0">
                <a:solidFill>
                  <a:schemeClr val="accent2"/>
                </a:solidFill>
              </a:rPr>
              <a:t>GPU</a:t>
            </a:r>
            <a:r>
              <a:rPr lang="it-IT" dirty="0"/>
              <a:t> che, dopo aver ricevuto i vertici da elaborare e disegnare dalla CPU esegue un insieme di operazioni atte a disegnare sullo schermo i pixel dell’immagine.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b="1" dirty="0">
                <a:solidFill>
                  <a:schemeClr val="accent2"/>
                </a:solidFill>
              </a:rPr>
              <a:t>Bottleneck</a:t>
            </a:r>
            <a:r>
              <a:rPr lang="it-IT" b="1" dirty="0"/>
              <a:t> </a:t>
            </a:r>
            <a:r>
              <a:rPr lang="it-IT" dirty="0"/>
              <a:t>nel trasferimento dei dati dalla CPU alla scheda grafica. </a:t>
            </a:r>
          </a:p>
          <a:p>
            <a:r>
              <a:rPr lang="it-IT" dirty="0"/>
              <a:t>Rallentamento del flusso di lavoro del rendering.</a:t>
            </a:r>
          </a:p>
        </p:txBody>
      </p:sp>
      <p:pic>
        <p:nvPicPr>
          <p:cNvPr id="3" name="Elemento grafico 2" descr="Avviso con riempimento a tinta unita">
            <a:extLst>
              <a:ext uri="{FF2B5EF4-FFF2-40B4-BE49-F238E27FC236}">
                <a16:creationId xmlns:a16="http://schemas.microsoft.com/office/drawing/2014/main" id="{7DBC3C26-7ADA-E917-0D56-720787284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1276" y="3817891"/>
            <a:ext cx="608496" cy="6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5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Three.js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7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Three.js è una libreria JavaScript open-source.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Sfrutta la tecnologia di WebGL per offrire un’ampia gamma di </a:t>
            </a:r>
            <a:r>
              <a:rPr lang="it-IT" sz="2400" b="1" dirty="0">
                <a:solidFill>
                  <a:schemeClr val="accent2"/>
                </a:solidFill>
              </a:rPr>
              <a:t>funzionalità</a:t>
            </a:r>
            <a:r>
              <a:rPr lang="it-IT" sz="2400" dirty="0"/>
              <a:t>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Importazione e creazione di modelli 3D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Illuminazione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Applicazione di materiali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Animazioni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5" name="Immagine 4" descr="Immagine che contiene poligono&#10;&#10;Descrizione generata automaticamente">
            <a:extLst>
              <a:ext uri="{FF2B5EF4-FFF2-40B4-BE49-F238E27FC236}">
                <a16:creationId xmlns:a16="http://schemas.microsoft.com/office/drawing/2014/main" id="{D7034FE7-6BDD-92E1-C83D-B02562E5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634" y="2862169"/>
            <a:ext cx="2391229" cy="24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9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WebGi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8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Framework, scritto in TypeScript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Basato su three.js (versione modificata)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Rendering di alta qualità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Facilmente integrabile sui siti web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Numerosi plugins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Editor online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it-IT" sz="2400" dirty="0"/>
            </a:br>
            <a:endParaRPr lang="it-IT" sz="2400" dirty="0"/>
          </a:p>
        </p:txBody>
      </p:sp>
      <p:pic>
        <p:nvPicPr>
          <p:cNvPr id="5" name="Immagine 4" descr="Immagine che contiene testo, cartello&#10;&#10;Descrizione generata automaticamente">
            <a:extLst>
              <a:ext uri="{FF2B5EF4-FFF2-40B4-BE49-F238E27FC236}">
                <a16:creationId xmlns:a16="http://schemas.microsoft.com/office/drawing/2014/main" id="{08070F7A-0FD0-E10A-7A11-8520C3E0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62" y="2082020"/>
            <a:ext cx="2962086" cy="29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Viewer 3D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124223"/>
            <a:ext cx="717515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Il Viewer 3D è il </a:t>
            </a:r>
            <a:r>
              <a:rPr lang="it-IT" sz="2400" b="1" dirty="0">
                <a:solidFill>
                  <a:schemeClr val="accent2"/>
                </a:solidFill>
              </a:rPr>
              <a:t>core</a:t>
            </a:r>
            <a:r>
              <a:rPr lang="it-IT" sz="2400" dirty="0"/>
              <a:t> di WebGi 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Architettura organizzata in classi, interfacce e plugins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Simple API con un Single Entry Point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2"/>
                </a:solidFill>
              </a:rPr>
              <a:t>Ottimizzato</a:t>
            </a:r>
            <a:r>
              <a:rPr lang="it-IT" sz="2400" dirty="0"/>
              <a:t> per tutti i dispositivi: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Adaptive Quality Control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Progressive Rendering Pipeline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36055781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{3333B72C-10FA-489E-A2F1-D9FE3E45CDAE}tf33713516_win32</Template>
  <TotalTime>2399</TotalTime>
  <Words>655</Words>
  <Application>Microsoft Office PowerPoint</Application>
  <PresentationFormat>Widescreen</PresentationFormat>
  <Paragraphs>186</Paragraphs>
  <Slides>19</Slides>
  <Notes>16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Gill Sans MT</vt:lpstr>
      <vt:lpstr>Symbol</vt:lpstr>
      <vt:lpstr>Walbaum Display</vt:lpstr>
      <vt:lpstr>Wingdings</vt:lpstr>
      <vt:lpstr>3DFloatVTI</vt:lpstr>
      <vt:lpstr>ANALISI DI WEBGI PER LO SVILUPPO E L’OTTIMIZZAZIONE DI SCENE VIRTUALI 3D  </vt:lpstr>
      <vt:lpstr>Sommario</vt:lpstr>
      <vt:lpstr>Introduzione</vt:lpstr>
      <vt:lpstr>HTML5</vt:lpstr>
      <vt:lpstr>WebGL</vt:lpstr>
      <vt:lpstr>Pipeline di rendering</vt:lpstr>
      <vt:lpstr>Three.js</vt:lpstr>
      <vt:lpstr>WebGi</vt:lpstr>
      <vt:lpstr>Viewer 3D</vt:lpstr>
      <vt:lpstr>Viewer 3D:  Adaptive Quality Control</vt:lpstr>
      <vt:lpstr>Viewer 3D:  Progressive Rendering Pipeline</vt:lpstr>
      <vt:lpstr>Materiali PBR</vt:lpstr>
      <vt:lpstr>Plugins principali</vt:lpstr>
      <vt:lpstr>Analisi dei requisiti</vt:lpstr>
      <vt:lpstr>Sviluppo di una scena virtuale con WebGi</vt:lpstr>
      <vt:lpstr>Presentazione standard di PowerPoint</vt:lpstr>
      <vt:lpstr>Conclusioni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DI WEBGI PER LO SVILUPPO E L’OTTIMIZZAZIONE DI SCENE VIRTUALI 3D  </dc:title>
  <dc:creator>Davide Greco - davide.greco4@studio.unibo.it</dc:creator>
  <cp:lastModifiedBy>Davide Greco - davide.greco4@studio.unibo.it</cp:lastModifiedBy>
  <cp:revision>25</cp:revision>
  <dcterms:created xsi:type="dcterms:W3CDTF">2023-03-16T08:47:52Z</dcterms:created>
  <dcterms:modified xsi:type="dcterms:W3CDTF">2023-03-20T17:31:31Z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